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85" r:id="rId1"/>
  </p:sldMasterIdLst>
  <p:notesMasterIdLst>
    <p:notesMasterId r:id="rId26"/>
  </p:notesMasterIdLst>
  <p:handoutMasterIdLst>
    <p:handoutMasterId r:id="rId27"/>
  </p:handoutMasterIdLst>
  <p:sldIdLst>
    <p:sldId id="262" r:id="rId2"/>
    <p:sldId id="315" r:id="rId3"/>
    <p:sldId id="316" r:id="rId4"/>
    <p:sldId id="318" r:id="rId5"/>
    <p:sldId id="322" r:id="rId6"/>
    <p:sldId id="319" r:id="rId7"/>
    <p:sldId id="317" r:id="rId8"/>
    <p:sldId id="320" r:id="rId9"/>
    <p:sldId id="321" r:id="rId10"/>
    <p:sldId id="324" r:id="rId11"/>
    <p:sldId id="325" r:id="rId12"/>
    <p:sldId id="308" r:id="rId13"/>
    <p:sldId id="326" r:id="rId14"/>
    <p:sldId id="299" r:id="rId15"/>
    <p:sldId id="323" r:id="rId16"/>
    <p:sldId id="329" r:id="rId17"/>
    <p:sldId id="330" r:id="rId18"/>
    <p:sldId id="327" r:id="rId19"/>
    <p:sldId id="328" r:id="rId20"/>
    <p:sldId id="331" r:id="rId21"/>
    <p:sldId id="332" r:id="rId22"/>
    <p:sldId id="333" r:id="rId23"/>
    <p:sldId id="334" r:id="rId24"/>
    <p:sldId id="335" r:id="rId2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C7500"/>
    <a:srgbClr val="F25F29"/>
    <a:srgbClr val="91BED4"/>
    <a:srgbClr val="F0F0F0"/>
    <a:srgbClr val="304269"/>
    <a:srgbClr val="D9E8F5"/>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874" autoAdjust="0"/>
    <p:restoredTop sz="87368" autoAdjust="0"/>
  </p:normalViewPr>
  <p:slideViewPr>
    <p:cSldViewPr>
      <p:cViewPr varScale="1">
        <p:scale>
          <a:sx n="74" d="100"/>
          <a:sy n="74" d="100"/>
        </p:scale>
        <p:origin x="-1648" y="-104"/>
      </p:cViewPr>
      <p:guideLst>
        <p:guide orient="horz" pos="3168"/>
        <p:guide pos="4320"/>
      </p:guideLst>
    </p:cSldViewPr>
  </p:slideViewPr>
  <p:notesTextViewPr>
    <p:cViewPr>
      <p:scale>
        <a:sx n="1" d="1"/>
        <a:sy n="1" d="1"/>
      </p:scale>
      <p:origin x="0" y="0"/>
    </p:cViewPr>
  </p:notesTextViewPr>
  <p:sorterViewPr>
    <p:cViewPr>
      <p:scale>
        <a:sx n="72" d="100"/>
        <a:sy n="72" d="100"/>
      </p:scale>
      <p:origin x="0" y="0"/>
    </p:cViewPr>
  </p:sorterViewPr>
  <p:notesViewPr>
    <p:cSldViewPr>
      <p:cViewPr varScale="1">
        <p:scale>
          <a:sx n="83" d="100"/>
          <a:sy n="83" d="100"/>
        </p:scale>
        <p:origin x="-3096"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notesMaster" Target="notesMasters/notesMaster1.xml"/><Relationship Id="rId27" Type="http://schemas.openxmlformats.org/officeDocument/2006/relationships/handoutMaster" Target="handoutMasters/handoutMaster1.xml"/><Relationship Id="rId28" Type="http://schemas.openxmlformats.org/officeDocument/2006/relationships/printerSettings" Target="printerSettings/printerSettings1.bin"/><Relationship Id="rId29" Type="http://schemas.openxmlformats.org/officeDocument/2006/relationships/presProps" Target="presProps.xml"/><Relationship Id="rId30" Type="http://schemas.openxmlformats.org/officeDocument/2006/relationships/viewProps" Target="viewProps.xml"/><Relationship Id="rId31" Type="http://schemas.openxmlformats.org/officeDocument/2006/relationships/theme" Target="theme/theme1.xml"/><Relationship Id="rId32"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44D7EC3-CD50-4DA5-B722-330229C0073D}" type="datetimeFigureOut">
              <a:rPr lang="en-US" smtClean="0"/>
              <a:t>5/1/13</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9712E5A-FBEB-4329-9E4A-5F20B492F513}" type="slidenum">
              <a:rPr lang="en-US" smtClean="0"/>
              <a:t>‹#›</a:t>
            </a:fld>
            <a:endParaRPr lang="en-US"/>
          </a:p>
        </p:txBody>
      </p:sp>
    </p:spTree>
    <p:extLst>
      <p:ext uri="{BB962C8B-B14F-4D97-AF65-F5344CB8AC3E}">
        <p14:creationId xmlns:p14="http://schemas.microsoft.com/office/powerpoint/2010/main" val="326843537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5BE0011-04E0-4F3F-BFCE-633C944A425A}" type="datetimeFigureOut">
              <a:rPr lang="en-US" smtClean="0"/>
              <a:t>5/1/13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D7D2AD7-BD31-48B9-8C8A-7D4EAE7F6485}" type="slidenum">
              <a:rPr lang="en-US" smtClean="0"/>
              <a:t>‹#›</a:t>
            </a:fld>
            <a:endParaRPr lang="en-US"/>
          </a:p>
        </p:txBody>
      </p:sp>
    </p:spTree>
    <p:extLst>
      <p:ext uri="{BB962C8B-B14F-4D97-AF65-F5344CB8AC3E}">
        <p14:creationId xmlns:p14="http://schemas.microsoft.com/office/powerpoint/2010/main" val="12198352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7D2AD7-BD31-48B9-8C8A-7D4EAE7F6485}" type="slidenum">
              <a:rPr lang="en-US" smtClean="0"/>
              <a:t>1</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7D2AD7-BD31-48B9-8C8A-7D4EAE7F6485}" type="slidenum">
              <a:rPr lang="en-US" smtClean="0"/>
              <a:t>12</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jpe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jpe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jpe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e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sp>
        <p:nvSpPr>
          <p:cNvPr id="2" name="Title 1"/>
          <p:cNvSpPr>
            <a:spLocks noGrp="1"/>
          </p:cNvSpPr>
          <p:nvPr>
            <p:ph type="ctrTitle"/>
          </p:nvPr>
        </p:nvSpPr>
        <p:spPr>
          <a:xfrm>
            <a:off x="2209800" y="3124200"/>
            <a:ext cx="6477000" cy="1914144"/>
          </a:xfrm>
        </p:spPr>
        <p:txBody>
          <a:bodyPr vert="horz" lIns="45720" tIns="0" rIns="45720" bIns="0" rtlCol="0" anchor="b" anchorCtr="0">
            <a:noAutofit/>
          </a:bodyPr>
          <a:lstStyle>
            <a:lvl1pPr algn="l" defTabSz="914400" rtl="0" eaLnBrk="1" latinLnBrk="0" hangingPunct="1">
              <a:lnSpc>
                <a:spcPts val="5000"/>
              </a:lnSpc>
              <a:spcBef>
                <a:spcPct val="0"/>
              </a:spcBef>
              <a:buNone/>
              <a:defRPr sz="4600" kern="1200">
                <a:solidFill>
                  <a:schemeClr val="tx1"/>
                </a:solidFill>
                <a:latin typeface="+mj-lt"/>
                <a:ea typeface="+mj-ea"/>
                <a:cs typeface="+mj-cs"/>
              </a:defRPr>
            </a:lvl1pPr>
          </a:lstStyle>
          <a:p>
            <a:r>
              <a:rPr lang="en-US" smtClean="0"/>
              <a:t>Click to edit Master title style</a:t>
            </a:r>
            <a:endParaRPr/>
          </a:p>
        </p:txBody>
      </p:sp>
      <p:sp>
        <p:nvSpPr>
          <p:cNvPr id="3" name="Subtitle 2"/>
          <p:cNvSpPr>
            <a:spLocks noGrp="1"/>
          </p:cNvSpPr>
          <p:nvPr>
            <p:ph type="subTitle" idx="1"/>
          </p:nvPr>
        </p:nvSpPr>
        <p:spPr>
          <a:xfrm>
            <a:off x="2209800" y="5056632"/>
            <a:ext cx="6477000" cy="1174088"/>
          </a:xfrm>
        </p:spPr>
        <p:txBody>
          <a:bodyPr vert="horz" lIns="91440" tIns="0" rIns="45720" bIns="0" rtlCol="0">
            <a:normAutofit/>
          </a:bodyPr>
          <a:lstStyle>
            <a:lvl1pPr marL="0" indent="0" algn="l" defTabSz="914400" rtl="0" eaLnBrk="1" latinLnBrk="0" hangingPunct="1">
              <a:lnSpc>
                <a:spcPts val="2600"/>
              </a:lnSpc>
              <a:spcBef>
                <a:spcPts val="0"/>
              </a:spcBef>
              <a:buSzPct val="90000"/>
              <a:buFontTx/>
              <a:buNone/>
              <a:defRPr sz="2200" kern="1200">
                <a:solidFill>
                  <a:schemeClr val="tx1"/>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a:p>
        </p:txBody>
      </p:sp>
      <p:sp>
        <p:nvSpPr>
          <p:cNvPr id="4" name="Date Placeholder 3"/>
          <p:cNvSpPr>
            <a:spLocks noGrp="1"/>
          </p:cNvSpPr>
          <p:nvPr>
            <p:ph type="dt" sz="half" idx="10"/>
          </p:nvPr>
        </p:nvSpPr>
        <p:spPr>
          <a:xfrm>
            <a:off x="457200" y="6300216"/>
            <a:ext cx="1984248" cy="274320"/>
          </a:xfrm>
        </p:spPr>
        <p:txBody>
          <a:bodyPr vert="horz" lIns="91440" tIns="45720" rIns="91440" bIns="45720" rtlCol="0" anchor="ctr"/>
          <a:lstStyle>
            <a:lvl1pPr marL="0" algn="l" defTabSz="914400" rtl="0" eaLnBrk="1" latinLnBrk="0" hangingPunct="1">
              <a:defRPr sz="1100" kern="1200">
                <a:solidFill>
                  <a:schemeClr val="tx1"/>
                </a:solidFill>
                <a:latin typeface="Rockwell" pitchFamily="18" charset="0"/>
                <a:ea typeface="+mn-ea"/>
                <a:cs typeface="+mn-cs"/>
              </a:defRPr>
            </a:lvl1pPr>
          </a:lstStyle>
          <a:p>
            <a:fld id="{EFEED2B4-868F-4681-9E70-FF7ECCDC67D4}" type="datetimeFigureOut">
              <a:rPr lang="en-US" smtClean="0"/>
              <a:t>5/1/13</a:t>
            </a:fld>
            <a:endParaRPr lang="en-US"/>
          </a:p>
        </p:txBody>
      </p:sp>
      <p:sp>
        <p:nvSpPr>
          <p:cNvPr id="5" name="Footer Placeholder 4"/>
          <p:cNvSpPr>
            <a:spLocks noGrp="1"/>
          </p:cNvSpPr>
          <p:nvPr>
            <p:ph type="ftr" sz="quarter" idx="11"/>
          </p:nvPr>
        </p:nvSpPr>
        <p:spPr>
          <a:xfrm>
            <a:off x="3959352" y="6300216"/>
            <a:ext cx="3813048" cy="274320"/>
          </a:xfrm>
        </p:spPr>
        <p:txBody>
          <a:bodyPr vert="horz" lIns="91440" tIns="45720" rIns="91440" bIns="45720" rtlCol="0" anchor="ctr"/>
          <a:lstStyle>
            <a:lvl1pPr marL="0" algn="l" defTabSz="914400" rtl="0" eaLnBrk="1" latinLnBrk="0" hangingPunct="1">
              <a:defRPr sz="1100" kern="1200">
                <a:solidFill>
                  <a:schemeClr val="tx1"/>
                </a:solidFill>
                <a:latin typeface="Rockwell" pitchFamily="18" charset="0"/>
                <a:ea typeface="+mn-ea"/>
                <a:cs typeface="+mn-cs"/>
              </a:defRPr>
            </a:lvl1pPr>
          </a:lstStyle>
          <a:p>
            <a:endParaRPr lang="en-US"/>
          </a:p>
        </p:txBody>
      </p:sp>
      <p:sp>
        <p:nvSpPr>
          <p:cNvPr id="6" name="Slide Number Placeholder 5"/>
          <p:cNvSpPr>
            <a:spLocks noGrp="1"/>
          </p:cNvSpPr>
          <p:nvPr>
            <p:ph type="sldNum" sz="quarter" idx="12"/>
          </p:nvPr>
        </p:nvSpPr>
        <p:spPr>
          <a:xfrm>
            <a:off x="8275320" y="6300216"/>
            <a:ext cx="685800" cy="274320"/>
          </a:xfrm>
        </p:spPr>
        <p:txBody>
          <a:bodyPr vert="horz" lIns="91440" tIns="45720" rIns="91440" bIns="45720" rtlCol="0" anchor="ctr"/>
          <a:lstStyle>
            <a:lvl1pPr marL="0" algn="r" defTabSz="914400" rtl="0" eaLnBrk="1" latinLnBrk="0" hangingPunct="1">
              <a:defRPr sz="1100" kern="1200">
                <a:solidFill>
                  <a:schemeClr val="tx1"/>
                </a:solidFill>
                <a:latin typeface="Rockwell" pitchFamily="18" charset="0"/>
                <a:ea typeface="+mn-ea"/>
                <a:cs typeface="+mn-cs"/>
              </a:defRPr>
            </a:lvl1pPr>
          </a:lstStyle>
          <a:p>
            <a:fld id="{80F88FF4-1BD9-4AA8-B980-C7776087ABAF}" type="slidenum">
              <a:rPr lang="en-US" smtClean="0"/>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3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5" name="Date Placeholder 4"/>
          <p:cNvSpPr>
            <a:spLocks noGrp="1"/>
          </p:cNvSpPr>
          <p:nvPr>
            <p:ph type="dt" sz="half" idx="10"/>
          </p:nvPr>
        </p:nvSpPr>
        <p:spPr/>
        <p:txBody>
          <a:bodyPr/>
          <a:lstStyle/>
          <a:p>
            <a:fld id="{EFEED2B4-868F-4681-9E70-FF7ECCDC67D4}" type="datetimeFigureOut">
              <a:rPr lang="en-US" smtClean="0"/>
              <a:t>5/1/13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0F88FF4-1BD9-4AA8-B980-C7776087ABAF}" type="slidenum">
              <a:rPr lang="en-US" smtClean="0"/>
              <a:t>‹#›</a:t>
            </a:fld>
            <a:endParaRPr lang="en-US"/>
          </a:p>
        </p:txBody>
      </p:sp>
      <p:sp>
        <p:nvSpPr>
          <p:cNvPr id="11" name="Content Placeholder 2"/>
          <p:cNvSpPr>
            <a:spLocks noGrp="1"/>
          </p:cNvSpPr>
          <p:nvPr>
            <p:ph sz="half" idx="14"/>
          </p:nvPr>
        </p:nvSpPr>
        <p:spPr>
          <a:xfrm>
            <a:off x="4645152" y="1735138"/>
            <a:ext cx="3566160" cy="1920240"/>
          </a:xfrm>
        </p:spPr>
        <p:txBody>
          <a:bodyPr/>
          <a:lstStyle>
            <a:lvl1pPr>
              <a:defRPr sz="2200"/>
            </a:lvl1pPr>
            <a:lvl2pPr>
              <a:defRPr sz="2000"/>
            </a:lvl2pPr>
            <a:lvl3pPr>
              <a:defRPr sz="1800"/>
            </a:lvl3pPr>
            <a:lvl4pPr>
              <a:defRPr sz="1800"/>
            </a:lvl4pPr>
            <a:lvl5pPr>
              <a:defRPr sz="1800"/>
            </a:lvl5pPr>
            <a:lvl6pPr marL="2290763" indent="-344488">
              <a:tabLst/>
              <a:defRPr sz="1800"/>
            </a:lvl6pPr>
            <a:lvl7pPr marL="2290763" indent="-344488">
              <a:tabLst/>
              <a:defRPr sz="1800"/>
            </a:lvl7pPr>
            <a:lvl8pPr marL="2290763" indent="-344488">
              <a:tabLst/>
              <a:defRPr sz="1800"/>
            </a:lvl8pPr>
            <a:lvl9pPr marL="2290763" indent="-344488">
              <a:tabLst/>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12" name="Content Placeholder 2"/>
          <p:cNvSpPr>
            <a:spLocks noGrp="1"/>
          </p:cNvSpPr>
          <p:nvPr>
            <p:ph sz="half" idx="15"/>
          </p:nvPr>
        </p:nvSpPr>
        <p:spPr>
          <a:xfrm>
            <a:off x="4645152" y="3870960"/>
            <a:ext cx="3566160" cy="1920240"/>
          </a:xfrm>
        </p:spPr>
        <p:txBody>
          <a:bodyPr/>
          <a:lstStyle>
            <a:lvl1pPr>
              <a:defRPr sz="2200"/>
            </a:lvl1pPr>
            <a:lvl2pPr>
              <a:defRPr sz="2000"/>
            </a:lvl2pPr>
            <a:lvl3pPr>
              <a:defRPr sz="1800"/>
            </a:lvl3pPr>
            <a:lvl4pPr>
              <a:defRPr sz="1800"/>
            </a:lvl4pPr>
            <a:lvl5pPr>
              <a:defRPr sz="1800"/>
            </a:lvl5pPr>
            <a:lvl6pPr marL="2290763" indent="-344488">
              <a:defRPr sz="1800"/>
            </a:lvl6pPr>
            <a:lvl7pPr marL="2290763" indent="-344488">
              <a:defRPr sz="1800"/>
            </a:lvl7pPr>
            <a:lvl8pPr marL="2290763" indent="-344488">
              <a:defRPr sz="1800"/>
            </a:lvl8pPr>
            <a:lvl9pPr marL="2290763" indent="-344488">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10" name="Content Placeholder 2"/>
          <p:cNvSpPr>
            <a:spLocks noGrp="1"/>
          </p:cNvSpPr>
          <p:nvPr>
            <p:ph sz="half" idx="1"/>
          </p:nvPr>
        </p:nvSpPr>
        <p:spPr>
          <a:xfrm>
            <a:off x="914400" y="1735139"/>
            <a:ext cx="3566160" cy="4056062"/>
          </a:xfrm>
        </p:spPr>
        <p:txBody>
          <a:bodyPr/>
          <a:lstStyle>
            <a:lvl1pPr>
              <a:defRPr sz="2200"/>
            </a:lvl1pPr>
            <a:lvl2pPr>
              <a:defRPr sz="2000"/>
            </a:lvl2pPr>
            <a:lvl3pPr>
              <a:defRPr sz="1800"/>
            </a:lvl3pPr>
            <a:lvl4pPr>
              <a:defRPr sz="1800"/>
            </a:lvl4pPr>
            <a:lvl5pPr>
              <a:defRPr sz="1800"/>
            </a:lvl5pPr>
            <a:lvl6pPr marL="2290763" indent="-344488">
              <a:defRPr sz="1800"/>
            </a:lvl6pPr>
            <a:lvl7pPr marL="2290763" indent="-344488">
              <a:defRPr sz="1800"/>
            </a:lvl7pPr>
            <a:lvl8pPr marL="2290763" indent="-344488">
              <a:defRPr sz="1800"/>
            </a:lvl8pPr>
            <a:lvl9pPr marL="2290763" indent="-344488">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4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sz="half" idx="1"/>
          </p:nvPr>
        </p:nvSpPr>
        <p:spPr>
          <a:xfrm>
            <a:off x="914400" y="1735138"/>
            <a:ext cx="3566160" cy="1920240"/>
          </a:xfrm>
        </p:spPr>
        <p:txBody>
          <a:bodyPr/>
          <a:lstStyle>
            <a:lvl1pPr>
              <a:defRPr sz="2200"/>
            </a:lvl1pPr>
            <a:lvl2pPr>
              <a:defRPr sz="2000"/>
            </a:lvl2pPr>
            <a:lvl3pPr>
              <a:defRPr sz="1800"/>
            </a:lvl3pPr>
            <a:lvl4pPr>
              <a:defRPr sz="1800"/>
            </a:lvl4pPr>
            <a:lvl5pPr>
              <a:defRPr sz="1800"/>
            </a:lvl5pPr>
            <a:lvl6pPr marL="2290763" indent="-344488">
              <a:defRPr sz="1800"/>
            </a:lvl6pPr>
            <a:lvl7pPr marL="2290763" indent="-344488">
              <a:defRPr sz="1800"/>
            </a:lvl7pPr>
            <a:lvl8pPr marL="2290763" indent="-344488">
              <a:defRPr sz="1800"/>
            </a:lvl8pPr>
            <a:lvl9pPr marL="2290763" indent="-344488">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5" name="Date Placeholder 4"/>
          <p:cNvSpPr>
            <a:spLocks noGrp="1"/>
          </p:cNvSpPr>
          <p:nvPr>
            <p:ph type="dt" sz="half" idx="10"/>
          </p:nvPr>
        </p:nvSpPr>
        <p:spPr/>
        <p:txBody>
          <a:bodyPr/>
          <a:lstStyle/>
          <a:p>
            <a:fld id="{EFEED2B4-868F-4681-9E70-FF7ECCDC67D4}" type="datetimeFigureOut">
              <a:rPr lang="en-US" smtClean="0"/>
              <a:t>5/1/13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0F88FF4-1BD9-4AA8-B980-C7776087ABAF}" type="slidenum">
              <a:rPr lang="en-US" smtClean="0"/>
              <a:t>‹#›</a:t>
            </a:fld>
            <a:endParaRPr lang="en-US"/>
          </a:p>
        </p:txBody>
      </p:sp>
      <p:sp>
        <p:nvSpPr>
          <p:cNvPr id="8" name="Content Placeholder 2"/>
          <p:cNvSpPr>
            <a:spLocks noGrp="1"/>
          </p:cNvSpPr>
          <p:nvPr>
            <p:ph sz="half" idx="13"/>
          </p:nvPr>
        </p:nvSpPr>
        <p:spPr>
          <a:xfrm>
            <a:off x="914400" y="3870960"/>
            <a:ext cx="3566160" cy="1920240"/>
          </a:xfrm>
        </p:spPr>
        <p:txBody>
          <a:bodyPr/>
          <a:lstStyle>
            <a:lvl1pPr>
              <a:defRPr sz="2200"/>
            </a:lvl1pPr>
            <a:lvl2pPr>
              <a:defRPr sz="2000"/>
            </a:lvl2pPr>
            <a:lvl3pPr>
              <a:defRPr sz="1800"/>
            </a:lvl3pPr>
            <a:lvl4pPr>
              <a:defRPr sz="1800"/>
            </a:lvl4pPr>
            <a:lvl5pPr>
              <a:defRPr sz="1800"/>
            </a:lvl5pPr>
            <a:lvl6pPr marL="2290763" indent="-344488">
              <a:defRPr sz="1800"/>
            </a:lvl6pPr>
            <a:lvl7pPr marL="2290763" indent="-344488">
              <a:defRPr sz="1800"/>
            </a:lvl7pPr>
            <a:lvl8pPr marL="2290763" indent="-344488">
              <a:defRPr sz="1800"/>
            </a:lvl8pPr>
            <a:lvl9pPr marL="2290763" indent="-344488">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11" name="Content Placeholder 2"/>
          <p:cNvSpPr>
            <a:spLocks noGrp="1"/>
          </p:cNvSpPr>
          <p:nvPr>
            <p:ph sz="half" idx="14"/>
          </p:nvPr>
        </p:nvSpPr>
        <p:spPr>
          <a:xfrm>
            <a:off x="4645152" y="1735138"/>
            <a:ext cx="3566160" cy="1920240"/>
          </a:xfrm>
        </p:spPr>
        <p:txBody>
          <a:bodyPr/>
          <a:lstStyle>
            <a:lvl1pPr>
              <a:defRPr sz="2200"/>
            </a:lvl1pPr>
            <a:lvl2pPr>
              <a:defRPr sz="2000"/>
            </a:lvl2pPr>
            <a:lvl3pPr>
              <a:defRPr sz="1800"/>
            </a:lvl3pPr>
            <a:lvl4pPr>
              <a:defRPr sz="1800"/>
            </a:lvl4pPr>
            <a:lvl5pPr>
              <a:defRPr sz="1800"/>
            </a:lvl5pPr>
            <a:lvl6pPr marL="2290763" indent="-344488">
              <a:defRPr sz="1800"/>
            </a:lvl6pPr>
            <a:lvl7pPr marL="2290763" indent="-344488">
              <a:defRPr sz="1800"/>
            </a:lvl7pPr>
            <a:lvl8pPr marL="2290763" indent="-344488">
              <a:defRPr sz="1800"/>
            </a:lvl8pPr>
            <a:lvl9pPr marL="2290763" indent="-344488">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12" name="Content Placeholder 2"/>
          <p:cNvSpPr>
            <a:spLocks noGrp="1"/>
          </p:cNvSpPr>
          <p:nvPr>
            <p:ph sz="half" idx="15"/>
          </p:nvPr>
        </p:nvSpPr>
        <p:spPr>
          <a:xfrm>
            <a:off x="4645152" y="3870960"/>
            <a:ext cx="3566160" cy="1920240"/>
          </a:xfrm>
        </p:spPr>
        <p:txBody>
          <a:bodyPr/>
          <a:lstStyle>
            <a:lvl1pPr>
              <a:defRPr sz="2200"/>
            </a:lvl1pPr>
            <a:lvl2pPr>
              <a:defRPr sz="2000"/>
            </a:lvl2pPr>
            <a:lvl3pPr>
              <a:defRPr sz="1800"/>
            </a:lvl3pPr>
            <a:lvl4pPr>
              <a:defRPr sz="1800"/>
            </a:lvl4pPr>
            <a:lvl5pPr>
              <a:defRPr sz="1800"/>
            </a:lvl5pPr>
            <a:lvl6pPr marL="2290763" indent="-344488">
              <a:defRPr sz="1800"/>
            </a:lvl6pPr>
            <a:lvl7pPr marL="2290763" indent="-344488">
              <a:defRPr sz="1800"/>
            </a:lvl7pPr>
            <a:lvl8pPr marL="2290763" indent="-344488">
              <a:defRPr sz="1800"/>
            </a:lvl8pPr>
            <a:lvl9pPr marL="2290763" indent="-344488">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Date Placeholder 2"/>
          <p:cNvSpPr>
            <a:spLocks noGrp="1"/>
          </p:cNvSpPr>
          <p:nvPr>
            <p:ph type="dt" sz="half" idx="10"/>
          </p:nvPr>
        </p:nvSpPr>
        <p:spPr/>
        <p:txBody>
          <a:bodyPr/>
          <a:lstStyle/>
          <a:p>
            <a:fld id="{EFEED2B4-868F-4681-9E70-FF7ECCDC67D4}" type="datetimeFigureOut">
              <a:rPr lang="en-US" smtClean="0"/>
              <a:t>5/1/13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0F88FF4-1BD9-4AA8-B980-C7776087ABAF}" type="slidenum">
              <a:rPr lang="en-US" smtClean="0"/>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FEED2B4-868F-4681-9E70-FF7ECCDC67D4}" type="datetimeFigureOut">
              <a:rPr lang="en-US" smtClean="0"/>
              <a:t>5/1/13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0F88FF4-1BD9-4AA8-B980-C7776087ABAF}" type="slidenum">
              <a:rPr lang="en-US" smtClean="0"/>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4400" y="1690048"/>
            <a:ext cx="3563938" cy="1162050"/>
          </a:xfrm>
        </p:spPr>
        <p:txBody>
          <a:bodyPr tIns="0" bIns="0" anchor="b"/>
          <a:lstStyle>
            <a:lvl1pPr algn="l">
              <a:lnSpc>
                <a:spcPts val="4600"/>
              </a:lnSpc>
              <a:defRPr sz="4200" b="1"/>
            </a:lvl1pPr>
          </a:lstStyle>
          <a:p>
            <a:r>
              <a:rPr lang="en-US" smtClean="0"/>
              <a:t>Click to edit Master title style</a:t>
            </a:r>
            <a:endParaRPr/>
          </a:p>
        </p:txBody>
      </p:sp>
      <p:sp>
        <p:nvSpPr>
          <p:cNvPr id="3" name="Content Placeholder 2"/>
          <p:cNvSpPr>
            <a:spLocks noGrp="1"/>
          </p:cNvSpPr>
          <p:nvPr>
            <p:ph idx="1"/>
          </p:nvPr>
        </p:nvSpPr>
        <p:spPr>
          <a:xfrm>
            <a:off x="4667250" y="368490"/>
            <a:ext cx="3566160" cy="5627498"/>
          </a:xfrm>
        </p:spPr>
        <p:txBody>
          <a:bodyPr/>
          <a:lstStyle>
            <a:lvl1pPr>
              <a:defRPr sz="2200"/>
            </a:lvl1pPr>
            <a:lvl2pPr>
              <a:defRPr sz="2000"/>
            </a:lvl2pPr>
            <a:lvl3pPr>
              <a:defRPr sz="1800"/>
            </a:lvl3pPr>
            <a:lvl4pPr>
              <a:defRPr sz="1800"/>
            </a:lvl4pPr>
            <a:lvl5pPr>
              <a:defRPr sz="1800"/>
            </a:lvl5pPr>
            <a:lvl6pPr>
              <a:defRPr sz="2000"/>
            </a:lvl6pPr>
            <a:lvl7pPr marL="2290763" indent="-344488">
              <a:defRPr sz="2000"/>
            </a:lvl7pPr>
            <a:lvl8pPr marL="2290763" indent="-344488">
              <a:defRPr sz="2000"/>
            </a:lvl8pPr>
            <a:lvl9pPr marL="2290763" indent="-344488">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Text Placeholder 3"/>
          <p:cNvSpPr>
            <a:spLocks noGrp="1"/>
          </p:cNvSpPr>
          <p:nvPr>
            <p:ph type="body" sz="half" idx="2"/>
          </p:nvPr>
        </p:nvSpPr>
        <p:spPr>
          <a:xfrm>
            <a:off x="914398" y="2866030"/>
            <a:ext cx="3563938" cy="2163171"/>
          </a:xfrm>
        </p:spPr>
        <p:txBody>
          <a:bodyPr/>
          <a:lstStyle>
            <a:lvl1pPr marL="0" indent="0">
              <a:spcBef>
                <a:spcPts val="600"/>
              </a:spcBef>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FEED2B4-868F-4681-9E70-FF7ECCDC67D4}" type="datetimeFigureOut">
              <a:rPr lang="en-US" smtClean="0"/>
              <a:t>5/1/13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0F88FF4-1BD9-4AA8-B980-C7776087ABAF}" type="slidenum">
              <a:rPr lang="en-US" smtClean="0"/>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17546" y="1524000"/>
            <a:ext cx="3566160" cy="1162050"/>
          </a:xfrm>
        </p:spPr>
        <p:txBody>
          <a:bodyPr tIns="0" bIns="0" anchor="b"/>
          <a:lstStyle>
            <a:lvl1pPr algn="l">
              <a:lnSpc>
                <a:spcPts val="4600"/>
              </a:lnSpc>
              <a:defRPr sz="4200" b="1"/>
            </a:lvl1pPr>
          </a:lstStyle>
          <a:p>
            <a:r>
              <a:rPr lang="en-US" smtClean="0"/>
              <a:t>Click to edit Master title style</a:t>
            </a:r>
            <a:endParaRPr/>
          </a:p>
        </p:txBody>
      </p:sp>
      <p:sp>
        <p:nvSpPr>
          <p:cNvPr id="4" name="Text Placeholder 3"/>
          <p:cNvSpPr>
            <a:spLocks noGrp="1"/>
          </p:cNvSpPr>
          <p:nvPr>
            <p:ph type="body" sz="half" idx="2"/>
          </p:nvPr>
        </p:nvSpPr>
        <p:spPr>
          <a:xfrm>
            <a:off x="5017544" y="2699982"/>
            <a:ext cx="3566160" cy="2163171"/>
          </a:xfrm>
        </p:spPr>
        <p:txBody>
          <a:bodyPr/>
          <a:lstStyle>
            <a:lvl1pPr marL="0" indent="0">
              <a:spcBef>
                <a:spcPts val="600"/>
              </a:spcBef>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FEED2B4-868F-4681-9E70-FF7ECCDC67D4}" type="datetimeFigureOut">
              <a:rPr lang="en-US" smtClean="0"/>
              <a:t>5/1/13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0F88FF4-1BD9-4AA8-B980-C7776087ABAF}" type="slidenum">
              <a:rPr lang="en-US" smtClean="0"/>
              <a:t>‹#›</a:t>
            </a:fld>
            <a:endParaRPr lang="en-US"/>
          </a:p>
        </p:txBody>
      </p:sp>
      <p:grpSp>
        <p:nvGrpSpPr>
          <p:cNvPr id="3" name="Group 7"/>
          <p:cNvGrpSpPr/>
          <p:nvPr/>
        </p:nvGrpSpPr>
        <p:grpSpPr>
          <a:xfrm rot="21421631">
            <a:off x="629028" y="505650"/>
            <a:ext cx="3850925" cy="5516274"/>
            <a:chOff x="1524000" y="381000"/>
            <a:chExt cx="3657600" cy="4737978"/>
          </a:xfrm>
        </p:grpSpPr>
        <p:sp>
          <p:nvSpPr>
            <p:cNvPr id="10" name="Rectangle 9"/>
            <p:cNvSpPr/>
            <p:nvPr userDrawn="1"/>
          </p:nvSpPr>
          <p:spPr>
            <a:xfrm>
              <a:off x="1524000" y="381000"/>
              <a:ext cx="3657600" cy="4724400"/>
            </a:xfrm>
            <a:prstGeom prst="rect">
              <a:avLst/>
            </a:prstGeom>
            <a:solidFill>
              <a:schemeClr val="bg1"/>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Rectangle 10"/>
            <p:cNvSpPr/>
            <p:nvPr userDrawn="1"/>
          </p:nvSpPr>
          <p:spPr>
            <a:xfrm>
              <a:off x="1524000" y="381000"/>
              <a:ext cx="3657600" cy="4737978"/>
            </a:xfrm>
            <a:prstGeom prst="rect">
              <a:avLst/>
            </a:prstGeom>
            <a:gradFill flip="none" rotWithShape="1">
              <a:gsLst>
                <a:gs pos="0">
                  <a:schemeClr val="bg1">
                    <a:lumMod val="85000"/>
                  </a:schemeClr>
                </a:gs>
                <a:gs pos="15000">
                  <a:schemeClr val="bg1">
                    <a:alpha val="75000"/>
                  </a:schemeClr>
                </a:gs>
                <a:gs pos="100000">
                  <a:schemeClr val="bg1"/>
                </a:gs>
                <a:gs pos="100000">
                  <a:schemeClr val="bg1"/>
                </a:gs>
              </a:gsLst>
              <a:path path="rect">
                <a:fillToRect r="100000" b="100000"/>
              </a:path>
              <a:tileRect l="-100000" t="-100000"/>
            </a:gradFill>
            <a:ln>
              <a:noFill/>
            </a:ln>
            <a:effectLst>
              <a:innerShdw blurRad="190500" dist="88900" dir="13500000">
                <a:schemeClr val="bg1">
                  <a:lumMod val="65000"/>
                  <a:alpha val="2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12" name="Picture Placeholder 9"/>
          <p:cNvSpPr>
            <a:spLocks noGrp="1"/>
          </p:cNvSpPr>
          <p:nvPr>
            <p:ph type="pic" sz="quarter" idx="14"/>
          </p:nvPr>
        </p:nvSpPr>
        <p:spPr>
          <a:xfrm rot="21421631">
            <a:off x="808793" y="667560"/>
            <a:ext cx="3468664" cy="5124723"/>
          </a:xfrm>
          <a:solidFill>
            <a:schemeClr val="bg1">
              <a:lumMod val="85000"/>
            </a:schemeClr>
          </a:solidFill>
        </p:spPr>
        <p:txBody>
          <a:bodyPr/>
          <a:lstStyle>
            <a:lvl1pPr>
              <a:buNone/>
              <a:defRPr/>
            </a:lvl1pPr>
          </a:lstStyle>
          <a:p>
            <a:r>
              <a:rPr lang="en-US" smtClean="0"/>
              <a:t>Drag picture to placeholder or click icon to add</a:t>
            </a:r>
            <a:endParaRPr/>
          </a:p>
        </p:txBody>
      </p:sp>
      <p:pic>
        <p:nvPicPr>
          <p:cNvPr id="13" name="Picture 1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3804047" cy="6858000"/>
          </a:xfrm>
          <a:prstGeom prst="rect">
            <a:avLst/>
          </a:prstGeom>
        </p:spPr>
      </p:pic>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2 Pictures with Caption">
    <p:spTree>
      <p:nvGrpSpPr>
        <p:cNvPr id="1" name=""/>
        <p:cNvGrpSpPr/>
        <p:nvPr/>
      </p:nvGrpSpPr>
      <p:grpSpPr>
        <a:xfrm>
          <a:off x="0" y="0"/>
          <a:ext cx="0" cy="0"/>
          <a:chOff x="0" y="0"/>
          <a:chExt cx="0" cy="0"/>
        </a:xfrm>
      </p:grpSpPr>
      <p:grpSp>
        <p:nvGrpSpPr>
          <p:cNvPr id="3" name="Group 13"/>
          <p:cNvGrpSpPr/>
          <p:nvPr/>
        </p:nvGrpSpPr>
        <p:grpSpPr>
          <a:xfrm rot="21214351">
            <a:off x="313409" y="3520798"/>
            <a:ext cx="4088024" cy="3026020"/>
            <a:chOff x="1524000" y="381000"/>
            <a:chExt cx="3657600" cy="4737978"/>
          </a:xfrm>
        </p:grpSpPr>
        <p:sp>
          <p:nvSpPr>
            <p:cNvPr id="15" name="Rectangle 14"/>
            <p:cNvSpPr/>
            <p:nvPr userDrawn="1"/>
          </p:nvSpPr>
          <p:spPr>
            <a:xfrm>
              <a:off x="1524000" y="381000"/>
              <a:ext cx="3657600" cy="4724400"/>
            </a:xfrm>
            <a:prstGeom prst="rect">
              <a:avLst/>
            </a:prstGeom>
            <a:solidFill>
              <a:schemeClr val="bg1"/>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6" name="Rectangle 15"/>
            <p:cNvSpPr/>
            <p:nvPr userDrawn="1"/>
          </p:nvSpPr>
          <p:spPr>
            <a:xfrm>
              <a:off x="1524000" y="381000"/>
              <a:ext cx="3657600" cy="4737978"/>
            </a:xfrm>
            <a:prstGeom prst="rect">
              <a:avLst/>
            </a:prstGeom>
            <a:gradFill flip="none" rotWithShape="1">
              <a:gsLst>
                <a:gs pos="0">
                  <a:schemeClr val="bg1">
                    <a:lumMod val="85000"/>
                  </a:schemeClr>
                </a:gs>
                <a:gs pos="15000">
                  <a:schemeClr val="bg1">
                    <a:alpha val="75000"/>
                  </a:schemeClr>
                </a:gs>
                <a:gs pos="100000">
                  <a:schemeClr val="bg1"/>
                </a:gs>
                <a:gs pos="100000">
                  <a:schemeClr val="bg1"/>
                </a:gs>
              </a:gsLst>
              <a:path path="rect">
                <a:fillToRect r="100000" b="100000"/>
              </a:path>
              <a:tileRect l="-100000" t="-100000"/>
            </a:gradFill>
            <a:ln>
              <a:noFill/>
            </a:ln>
            <a:effectLst>
              <a:innerShdw blurRad="190500" dist="88900" dir="13500000">
                <a:schemeClr val="bg1">
                  <a:lumMod val="65000"/>
                  <a:alpha val="2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17" name="Picture Placeholder 9"/>
          <p:cNvSpPr>
            <a:spLocks noGrp="1"/>
          </p:cNvSpPr>
          <p:nvPr>
            <p:ph type="pic" sz="quarter" idx="16"/>
          </p:nvPr>
        </p:nvSpPr>
        <p:spPr>
          <a:xfrm rot="21214351">
            <a:off x="491057" y="3682579"/>
            <a:ext cx="3704109" cy="2697083"/>
          </a:xfrm>
          <a:solidFill>
            <a:schemeClr val="bg1">
              <a:lumMod val="85000"/>
            </a:schemeClr>
          </a:solidFill>
        </p:spPr>
        <p:txBody>
          <a:bodyPr/>
          <a:lstStyle>
            <a:lvl1pPr>
              <a:buNone/>
              <a:defRPr/>
            </a:lvl1pPr>
          </a:lstStyle>
          <a:p>
            <a:r>
              <a:rPr lang="en-US" smtClean="0"/>
              <a:t>Drag picture to placeholder or click icon to add</a:t>
            </a:r>
            <a:endParaRPr/>
          </a:p>
        </p:txBody>
      </p:sp>
      <p:grpSp>
        <p:nvGrpSpPr>
          <p:cNvPr id="8" name="Group 9"/>
          <p:cNvGrpSpPr/>
          <p:nvPr/>
        </p:nvGrpSpPr>
        <p:grpSpPr>
          <a:xfrm rot="232774">
            <a:off x="169481" y="241256"/>
            <a:ext cx="4088024" cy="3026020"/>
            <a:chOff x="1524000" y="381000"/>
            <a:chExt cx="3657600" cy="4737978"/>
          </a:xfrm>
        </p:grpSpPr>
        <p:sp>
          <p:nvSpPr>
            <p:cNvPr id="11" name="Rectangle 10"/>
            <p:cNvSpPr/>
            <p:nvPr userDrawn="1"/>
          </p:nvSpPr>
          <p:spPr>
            <a:xfrm>
              <a:off x="1524000" y="381000"/>
              <a:ext cx="3657600" cy="4724400"/>
            </a:xfrm>
            <a:prstGeom prst="rect">
              <a:avLst/>
            </a:prstGeom>
            <a:solidFill>
              <a:schemeClr val="bg1"/>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Rectangle 11"/>
            <p:cNvSpPr/>
            <p:nvPr userDrawn="1"/>
          </p:nvSpPr>
          <p:spPr>
            <a:xfrm>
              <a:off x="1524000" y="381000"/>
              <a:ext cx="3657600" cy="4737978"/>
            </a:xfrm>
            <a:prstGeom prst="rect">
              <a:avLst/>
            </a:prstGeom>
            <a:gradFill flip="none" rotWithShape="1">
              <a:gsLst>
                <a:gs pos="0">
                  <a:schemeClr val="bg1">
                    <a:lumMod val="85000"/>
                  </a:schemeClr>
                </a:gs>
                <a:gs pos="15000">
                  <a:schemeClr val="bg1">
                    <a:alpha val="75000"/>
                  </a:schemeClr>
                </a:gs>
                <a:gs pos="100000">
                  <a:schemeClr val="bg1"/>
                </a:gs>
                <a:gs pos="100000">
                  <a:schemeClr val="bg1"/>
                </a:gs>
              </a:gsLst>
              <a:path path="rect">
                <a:fillToRect r="100000" b="100000"/>
              </a:path>
              <a:tileRect l="-100000" t="-100000"/>
            </a:gradFill>
            <a:ln>
              <a:noFill/>
            </a:ln>
            <a:effectLst>
              <a:innerShdw blurRad="190500" dist="88900" dir="13500000">
                <a:schemeClr val="bg1">
                  <a:lumMod val="65000"/>
                  <a:alpha val="2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13" name="Picture Placeholder 9"/>
          <p:cNvSpPr>
            <a:spLocks noGrp="1"/>
          </p:cNvSpPr>
          <p:nvPr>
            <p:ph type="pic" sz="quarter" idx="15"/>
          </p:nvPr>
        </p:nvSpPr>
        <p:spPr>
          <a:xfrm rot="232774">
            <a:off x="347129" y="403037"/>
            <a:ext cx="3704109" cy="2697083"/>
          </a:xfrm>
          <a:solidFill>
            <a:schemeClr val="bg1">
              <a:lumMod val="85000"/>
            </a:schemeClr>
          </a:solidFill>
        </p:spPr>
        <p:txBody>
          <a:bodyPr/>
          <a:lstStyle>
            <a:lvl1pPr>
              <a:buNone/>
              <a:defRPr/>
            </a:lvl1pPr>
          </a:lstStyle>
          <a:p>
            <a:r>
              <a:rPr lang="en-US" smtClean="0"/>
              <a:t>Drag picture to placeholder or click icon to add</a:t>
            </a:r>
            <a:endParaRPr/>
          </a:p>
        </p:txBody>
      </p:sp>
      <p:sp>
        <p:nvSpPr>
          <p:cNvPr id="2" name="Title 1"/>
          <p:cNvSpPr>
            <a:spLocks noGrp="1"/>
          </p:cNvSpPr>
          <p:nvPr>
            <p:ph type="title"/>
          </p:nvPr>
        </p:nvSpPr>
        <p:spPr>
          <a:xfrm>
            <a:off x="5013434" y="1524000"/>
            <a:ext cx="3566160" cy="1162050"/>
          </a:xfrm>
        </p:spPr>
        <p:txBody>
          <a:bodyPr tIns="0" bIns="0" anchor="b"/>
          <a:lstStyle>
            <a:lvl1pPr algn="l">
              <a:lnSpc>
                <a:spcPts val="4600"/>
              </a:lnSpc>
              <a:defRPr sz="4200" b="1"/>
            </a:lvl1pPr>
          </a:lstStyle>
          <a:p>
            <a:r>
              <a:rPr lang="en-US" smtClean="0"/>
              <a:t>Click to edit Master title style</a:t>
            </a:r>
            <a:endParaRPr/>
          </a:p>
        </p:txBody>
      </p:sp>
      <p:sp>
        <p:nvSpPr>
          <p:cNvPr id="4" name="Text Placeholder 3"/>
          <p:cNvSpPr>
            <a:spLocks noGrp="1"/>
          </p:cNvSpPr>
          <p:nvPr>
            <p:ph type="body" sz="half" idx="2"/>
          </p:nvPr>
        </p:nvSpPr>
        <p:spPr>
          <a:xfrm>
            <a:off x="5013432" y="2699982"/>
            <a:ext cx="3566160" cy="2163171"/>
          </a:xfrm>
        </p:spPr>
        <p:txBody>
          <a:bodyPr/>
          <a:lstStyle>
            <a:lvl1pPr marL="0" indent="0">
              <a:spcBef>
                <a:spcPts val="600"/>
              </a:spcBef>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FEED2B4-868F-4681-9E70-FF7ECCDC67D4}" type="datetimeFigureOut">
              <a:rPr lang="en-US" smtClean="0"/>
              <a:t>5/1/13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0F88FF4-1BD9-4AA8-B980-C7776087ABAF}" type="slidenum">
              <a:rPr lang="en-US" smtClean="0"/>
              <a:t>‹#›</a:t>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above Caption">
    <p:spTree>
      <p:nvGrpSpPr>
        <p:cNvPr id="1" name=""/>
        <p:cNvGrpSpPr/>
        <p:nvPr/>
      </p:nvGrpSpPr>
      <p:grpSpPr>
        <a:xfrm>
          <a:off x="0" y="0"/>
          <a:ext cx="0" cy="0"/>
          <a:chOff x="0" y="0"/>
          <a:chExt cx="0" cy="0"/>
        </a:xfrm>
      </p:grpSpPr>
      <p:sp>
        <p:nvSpPr>
          <p:cNvPr id="2" name="Title 1"/>
          <p:cNvSpPr>
            <a:spLocks noGrp="1"/>
          </p:cNvSpPr>
          <p:nvPr>
            <p:ph type="title"/>
          </p:nvPr>
        </p:nvSpPr>
        <p:spPr>
          <a:xfrm>
            <a:off x="914400" y="3762374"/>
            <a:ext cx="7315200" cy="1162050"/>
          </a:xfrm>
        </p:spPr>
        <p:txBody>
          <a:bodyPr tIns="0" bIns="0" anchor="b"/>
          <a:lstStyle>
            <a:lvl1pPr algn="l">
              <a:lnSpc>
                <a:spcPts val="4600"/>
              </a:lnSpc>
              <a:defRPr sz="3600" b="1"/>
            </a:lvl1pPr>
          </a:lstStyle>
          <a:p>
            <a:r>
              <a:rPr lang="en-US" smtClean="0"/>
              <a:t>Click to edit Master title style</a:t>
            </a:r>
            <a:endParaRPr/>
          </a:p>
        </p:txBody>
      </p:sp>
      <p:grpSp>
        <p:nvGrpSpPr>
          <p:cNvPr id="3" name="Group 8"/>
          <p:cNvGrpSpPr/>
          <p:nvPr/>
        </p:nvGrpSpPr>
        <p:grpSpPr>
          <a:xfrm rot="232774">
            <a:off x="2059282" y="379100"/>
            <a:ext cx="5031327" cy="3443312"/>
            <a:chOff x="1524000" y="381000"/>
            <a:chExt cx="3657600" cy="4737978"/>
          </a:xfrm>
        </p:grpSpPr>
        <p:sp>
          <p:nvSpPr>
            <p:cNvPr id="10" name="Rectangle 9"/>
            <p:cNvSpPr/>
            <p:nvPr userDrawn="1"/>
          </p:nvSpPr>
          <p:spPr>
            <a:xfrm>
              <a:off x="1524000" y="381000"/>
              <a:ext cx="3657600" cy="4724400"/>
            </a:xfrm>
            <a:prstGeom prst="rect">
              <a:avLst/>
            </a:prstGeom>
            <a:solidFill>
              <a:schemeClr val="bg1"/>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Rectangle 10"/>
            <p:cNvSpPr/>
            <p:nvPr userDrawn="1"/>
          </p:nvSpPr>
          <p:spPr>
            <a:xfrm>
              <a:off x="1524000" y="381000"/>
              <a:ext cx="3657600" cy="4737978"/>
            </a:xfrm>
            <a:prstGeom prst="rect">
              <a:avLst/>
            </a:prstGeom>
            <a:gradFill flip="none" rotWithShape="1">
              <a:gsLst>
                <a:gs pos="0">
                  <a:schemeClr val="bg1">
                    <a:lumMod val="85000"/>
                  </a:schemeClr>
                </a:gs>
                <a:gs pos="15000">
                  <a:schemeClr val="bg1">
                    <a:alpha val="75000"/>
                  </a:schemeClr>
                </a:gs>
                <a:gs pos="100000">
                  <a:schemeClr val="bg1"/>
                </a:gs>
                <a:gs pos="100000">
                  <a:schemeClr val="bg1"/>
                </a:gs>
              </a:gsLst>
              <a:path path="rect">
                <a:fillToRect r="100000" b="100000"/>
              </a:path>
              <a:tileRect l="-100000" t="-100000"/>
            </a:gradFill>
            <a:ln>
              <a:noFill/>
            </a:ln>
            <a:effectLst>
              <a:innerShdw blurRad="190500" dist="88900" dir="13500000">
                <a:schemeClr val="bg1">
                  <a:lumMod val="65000"/>
                  <a:alpha val="2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4" name="Text Placeholder 3"/>
          <p:cNvSpPr>
            <a:spLocks noGrp="1"/>
          </p:cNvSpPr>
          <p:nvPr>
            <p:ph type="body" sz="half" idx="2"/>
          </p:nvPr>
        </p:nvSpPr>
        <p:spPr>
          <a:xfrm>
            <a:off x="914400" y="4928736"/>
            <a:ext cx="7315200" cy="987970"/>
          </a:xfrm>
        </p:spPr>
        <p:txBody>
          <a:bodyPr/>
          <a:lstStyle>
            <a:lvl1pPr marL="0" indent="0">
              <a:spcBef>
                <a:spcPct val="0"/>
              </a:spcBef>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FEED2B4-868F-4681-9E70-FF7ECCDC67D4}" type="datetimeFigureOut">
              <a:rPr lang="en-US" smtClean="0"/>
              <a:t>5/1/13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0F88FF4-1BD9-4AA8-B980-C7776087ABAF}" type="slidenum">
              <a:rPr lang="en-US" smtClean="0"/>
              <a:t>‹#›</a:t>
            </a:fld>
            <a:endParaRPr lang="en-US"/>
          </a:p>
        </p:txBody>
      </p:sp>
      <p:sp>
        <p:nvSpPr>
          <p:cNvPr id="12" name="Picture Placeholder 9"/>
          <p:cNvSpPr>
            <a:spLocks noGrp="1"/>
          </p:cNvSpPr>
          <p:nvPr>
            <p:ph type="pic" sz="quarter" idx="15"/>
          </p:nvPr>
        </p:nvSpPr>
        <p:spPr>
          <a:xfrm rot="232774">
            <a:off x="2248157" y="564564"/>
            <a:ext cx="4653577" cy="3072384"/>
          </a:xfrm>
          <a:solidFill>
            <a:schemeClr val="bg1">
              <a:lumMod val="85000"/>
            </a:schemeClr>
          </a:solidFill>
        </p:spPr>
        <p:txBody>
          <a:bodyPr/>
          <a:lstStyle>
            <a:lvl1pPr>
              <a:buNone/>
              <a:defRPr/>
            </a:lvl1pPr>
          </a:lstStyle>
          <a:p>
            <a:r>
              <a:rPr lang="en-US" smtClean="0"/>
              <a:t>Drag picture to placeholder or click icon to add</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2 Pictures above Caption">
    <p:spTree>
      <p:nvGrpSpPr>
        <p:cNvPr id="1" name=""/>
        <p:cNvGrpSpPr/>
        <p:nvPr/>
      </p:nvGrpSpPr>
      <p:grpSpPr>
        <a:xfrm>
          <a:off x="0" y="0"/>
          <a:ext cx="0" cy="0"/>
          <a:chOff x="0" y="0"/>
          <a:chExt cx="0" cy="0"/>
        </a:xfrm>
      </p:grpSpPr>
      <p:sp>
        <p:nvSpPr>
          <p:cNvPr id="2" name="Title 1"/>
          <p:cNvSpPr>
            <a:spLocks noGrp="1"/>
          </p:cNvSpPr>
          <p:nvPr>
            <p:ph type="title"/>
          </p:nvPr>
        </p:nvSpPr>
        <p:spPr>
          <a:xfrm>
            <a:off x="914400" y="3762374"/>
            <a:ext cx="7315200" cy="1162050"/>
          </a:xfrm>
        </p:spPr>
        <p:txBody>
          <a:bodyPr tIns="0" bIns="0" anchor="b"/>
          <a:lstStyle>
            <a:lvl1pPr algn="l">
              <a:lnSpc>
                <a:spcPts val="4600"/>
              </a:lnSpc>
              <a:defRPr sz="3600" b="1"/>
            </a:lvl1pPr>
          </a:lstStyle>
          <a:p>
            <a:r>
              <a:rPr lang="en-US" smtClean="0"/>
              <a:t>Click to edit Master title style</a:t>
            </a:r>
            <a:endParaRPr/>
          </a:p>
        </p:txBody>
      </p:sp>
      <p:grpSp>
        <p:nvGrpSpPr>
          <p:cNvPr id="3" name="Group 13"/>
          <p:cNvGrpSpPr/>
          <p:nvPr/>
        </p:nvGrpSpPr>
        <p:grpSpPr>
          <a:xfrm rot="21420000">
            <a:off x="113687" y="116368"/>
            <a:ext cx="3969060" cy="3705360"/>
            <a:chOff x="1524000" y="381000"/>
            <a:chExt cx="3657600" cy="4737978"/>
          </a:xfrm>
        </p:grpSpPr>
        <p:sp>
          <p:nvSpPr>
            <p:cNvPr id="15" name="Rectangle 14"/>
            <p:cNvSpPr/>
            <p:nvPr userDrawn="1"/>
          </p:nvSpPr>
          <p:spPr>
            <a:xfrm>
              <a:off x="1524000" y="381000"/>
              <a:ext cx="3657600" cy="4724400"/>
            </a:xfrm>
            <a:prstGeom prst="rect">
              <a:avLst/>
            </a:prstGeom>
            <a:solidFill>
              <a:schemeClr val="bg1"/>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6" name="Rectangle 15"/>
            <p:cNvSpPr/>
            <p:nvPr userDrawn="1"/>
          </p:nvSpPr>
          <p:spPr>
            <a:xfrm>
              <a:off x="1524000" y="381000"/>
              <a:ext cx="3657600" cy="4737978"/>
            </a:xfrm>
            <a:prstGeom prst="rect">
              <a:avLst/>
            </a:prstGeom>
            <a:gradFill flip="none" rotWithShape="1">
              <a:gsLst>
                <a:gs pos="0">
                  <a:schemeClr val="bg1">
                    <a:lumMod val="85000"/>
                  </a:schemeClr>
                </a:gs>
                <a:gs pos="15000">
                  <a:schemeClr val="bg1">
                    <a:alpha val="75000"/>
                  </a:schemeClr>
                </a:gs>
                <a:gs pos="100000">
                  <a:schemeClr val="bg1"/>
                </a:gs>
                <a:gs pos="100000">
                  <a:schemeClr val="bg1"/>
                </a:gs>
              </a:gsLst>
              <a:path path="rect">
                <a:fillToRect r="100000" b="100000"/>
              </a:path>
              <a:tileRect l="-100000" t="-100000"/>
            </a:gradFill>
            <a:ln>
              <a:noFill/>
            </a:ln>
            <a:effectLst>
              <a:innerShdw blurRad="190500" dist="88900" dir="13500000">
                <a:schemeClr val="bg1">
                  <a:lumMod val="65000"/>
                  <a:alpha val="2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17" name="Picture Placeholder 9"/>
          <p:cNvSpPr>
            <a:spLocks noGrp="1"/>
          </p:cNvSpPr>
          <p:nvPr>
            <p:ph type="pic" sz="quarter" idx="17"/>
          </p:nvPr>
        </p:nvSpPr>
        <p:spPr>
          <a:xfrm rot="21420000">
            <a:off x="299151" y="304998"/>
            <a:ext cx="3598455" cy="3334235"/>
          </a:xfrm>
          <a:solidFill>
            <a:schemeClr val="bg1">
              <a:lumMod val="85000"/>
            </a:schemeClr>
          </a:solidFill>
        </p:spPr>
        <p:txBody>
          <a:bodyPr/>
          <a:lstStyle>
            <a:lvl1pPr>
              <a:buNone/>
              <a:defRPr/>
            </a:lvl1pPr>
          </a:lstStyle>
          <a:p>
            <a:r>
              <a:rPr lang="en-US" smtClean="0"/>
              <a:t>Drag picture to placeholder or click icon to add</a:t>
            </a:r>
            <a:endParaRPr/>
          </a:p>
        </p:txBody>
      </p:sp>
      <p:grpSp>
        <p:nvGrpSpPr>
          <p:cNvPr id="8" name="Group 9"/>
          <p:cNvGrpSpPr/>
          <p:nvPr/>
        </p:nvGrpSpPr>
        <p:grpSpPr>
          <a:xfrm rot="360000">
            <a:off x="4165479" y="323141"/>
            <a:ext cx="4792693" cy="3443312"/>
            <a:chOff x="1524000" y="381000"/>
            <a:chExt cx="3657600" cy="4737978"/>
          </a:xfrm>
        </p:grpSpPr>
        <p:sp>
          <p:nvSpPr>
            <p:cNvPr id="11" name="Rectangle 10"/>
            <p:cNvSpPr/>
            <p:nvPr userDrawn="1"/>
          </p:nvSpPr>
          <p:spPr>
            <a:xfrm>
              <a:off x="1524000" y="381000"/>
              <a:ext cx="3657600" cy="4724400"/>
            </a:xfrm>
            <a:prstGeom prst="rect">
              <a:avLst/>
            </a:prstGeom>
            <a:solidFill>
              <a:schemeClr val="bg1"/>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Rectangle 11"/>
            <p:cNvSpPr/>
            <p:nvPr userDrawn="1"/>
          </p:nvSpPr>
          <p:spPr>
            <a:xfrm>
              <a:off x="1524000" y="381000"/>
              <a:ext cx="3657600" cy="4737978"/>
            </a:xfrm>
            <a:prstGeom prst="rect">
              <a:avLst/>
            </a:prstGeom>
            <a:gradFill flip="none" rotWithShape="1">
              <a:gsLst>
                <a:gs pos="0">
                  <a:schemeClr val="bg1">
                    <a:lumMod val="85000"/>
                  </a:schemeClr>
                </a:gs>
                <a:gs pos="15000">
                  <a:schemeClr val="bg1">
                    <a:alpha val="75000"/>
                  </a:schemeClr>
                </a:gs>
                <a:gs pos="100000">
                  <a:schemeClr val="bg1"/>
                </a:gs>
                <a:gs pos="100000">
                  <a:schemeClr val="bg1"/>
                </a:gs>
              </a:gsLst>
              <a:path path="rect">
                <a:fillToRect r="100000" b="100000"/>
              </a:path>
              <a:tileRect l="-100000" t="-100000"/>
            </a:gradFill>
            <a:ln>
              <a:noFill/>
            </a:ln>
            <a:effectLst>
              <a:innerShdw blurRad="190500" dist="88900" dir="13500000">
                <a:schemeClr val="bg1">
                  <a:lumMod val="65000"/>
                  <a:alpha val="2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13" name="Picture Placeholder 9"/>
          <p:cNvSpPr>
            <a:spLocks noGrp="1"/>
          </p:cNvSpPr>
          <p:nvPr>
            <p:ph type="pic" sz="quarter" idx="16"/>
          </p:nvPr>
        </p:nvSpPr>
        <p:spPr>
          <a:xfrm rot="360000">
            <a:off x="4336486" y="507668"/>
            <a:ext cx="4432860" cy="3072384"/>
          </a:xfrm>
          <a:solidFill>
            <a:schemeClr val="bg1">
              <a:lumMod val="85000"/>
            </a:schemeClr>
          </a:solidFill>
        </p:spPr>
        <p:txBody>
          <a:bodyPr/>
          <a:lstStyle>
            <a:lvl1pPr>
              <a:buNone/>
              <a:defRPr/>
            </a:lvl1pPr>
          </a:lstStyle>
          <a:p>
            <a:r>
              <a:rPr lang="en-US" smtClean="0"/>
              <a:t>Drag picture to placeholder or click icon to add</a:t>
            </a:r>
            <a:endParaRPr/>
          </a:p>
        </p:txBody>
      </p:sp>
      <p:sp>
        <p:nvSpPr>
          <p:cNvPr id="4" name="Text Placeholder 3"/>
          <p:cNvSpPr>
            <a:spLocks noGrp="1"/>
          </p:cNvSpPr>
          <p:nvPr>
            <p:ph type="body" sz="half" idx="2"/>
          </p:nvPr>
        </p:nvSpPr>
        <p:spPr>
          <a:xfrm>
            <a:off x="914400" y="4926106"/>
            <a:ext cx="7315200" cy="990600"/>
          </a:xfrm>
        </p:spPr>
        <p:txBody>
          <a:bodyPr/>
          <a:lstStyle>
            <a:lvl1pPr marL="0" indent="0">
              <a:spcBef>
                <a:spcPct val="0"/>
              </a:spcBef>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FEED2B4-868F-4681-9E70-FF7ECCDC67D4}" type="datetimeFigureOut">
              <a:rPr lang="en-US" smtClean="0"/>
              <a:t>5/1/13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0F88FF4-1BD9-4AA8-B980-C7776087ABAF}" type="slidenum">
              <a:rPr lang="en-US" smtClean="0"/>
              <a:t>‹#›</a:t>
            </a:fld>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x" preserve="1">
  <p:cSld name="Title and Vertical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Vertical Text Placeholder 2"/>
          <p:cNvSpPr>
            <a:spLocks noGrp="1"/>
          </p:cNvSpPr>
          <p:nvPr>
            <p:ph type="body" orient="vert" idx="1"/>
          </p:nvPr>
        </p:nvSpPr>
        <p:spPr/>
        <p:txBody>
          <a:bodyPr vert="eaVert"/>
          <a:lstStyle>
            <a:lvl5pP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p>
            <a:fld id="{EFEED2B4-868F-4681-9E70-FF7ECCDC67D4}" type="datetimeFigureOut">
              <a:rPr lang="en-US" smtClean="0"/>
              <a:t>5/1/13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0F88FF4-1BD9-4AA8-B980-C7776087ABAF}"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idx="1"/>
          </p:nvPr>
        </p:nvSpPr>
        <p:spPr/>
        <p:txBody>
          <a:bodyPr/>
          <a:lstStyle>
            <a:lvl5pP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p>
            <a:fld id="{EFEED2B4-868F-4681-9E70-FF7ECCDC67D4}" type="datetimeFigureOut">
              <a:rPr lang="en-US" smtClean="0"/>
              <a:t>5/1/13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0F88FF4-1BD9-4AA8-B980-C7776087ABAF}" type="slidenum">
              <a:rPr lang="en-US" smtClean="0"/>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551682" y="450851"/>
            <a:ext cx="846083" cy="5357812"/>
          </a:xfrm>
        </p:spPr>
        <p:txBody>
          <a:bodyPr vert="eaVert" anchor="t" anchorCtr="0"/>
          <a:lstStyle/>
          <a:p>
            <a:r>
              <a:rPr lang="en-US" smtClean="0"/>
              <a:t>Click to edit Master title style</a:t>
            </a:r>
            <a:endParaRPr/>
          </a:p>
        </p:txBody>
      </p:sp>
      <p:sp>
        <p:nvSpPr>
          <p:cNvPr id="3" name="Vertical Text Placeholder 2"/>
          <p:cNvSpPr>
            <a:spLocks noGrp="1"/>
          </p:cNvSpPr>
          <p:nvPr>
            <p:ph type="body" orient="vert" idx="1"/>
          </p:nvPr>
        </p:nvSpPr>
        <p:spPr>
          <a:xfrm>
            <a:off x="914400" y="450851"/>
            <a:ext cx="5943600" cy="5357812"/>
          </a:xfrm>
        </p:spPr>
        <p:txBody>
          <a:bodyPr vert="eaVert"/>
          <a:lstStyle>
            <a:lvl5pP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p>
            <a:fld id="{EFEED2B4-868F-4681-9E70-FF7ECCDC67D4}" type="datetimeFigureOut">
              <a:rPr lang="en-US" smtClean="0"/>
              <a:t>5/1/13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0F88FF4-1BD9-4AA8-B980-C7776087ABAF}" type="slidenum">
              <a:rPr lang="en-US" smtClean="0"/>
              <a:t>‹#›</a:t>
            </a:fld>
            <a:endParaRPr 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Album Section ">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3804047" cy="6858000"/>
          </a:xfrm>
          <a:prstGeom prst="rect">
            <a:avLst/>
          </a:prstGeom>
        </p:spPr>
      </p:pic>
      <p:sp>
        <p:nvSpPr>
          <p:cNvPr id="2" name="Title 1"/>
          <p:cNvSpPr>
            <a:spLocks noGrp="1"/>
          </p:cNvSpPr>
          <p:nvPr>
            <p:ph type="title"/>
          </p:nvPr>
        </p:nvSpPr>
        <p:spPr>
          <a:xfrm>
            <a:off x="609600" y="4646839"/>
            <a:ext cx="7772400" cy="1362075"/>
          </a:xfrm>
        </p:spPr>
        <p:txBody>
          <a:bodyPr anchor="t"/>
          <a:lstStyle>
            <a:lvl1pPr algn="l">
              <a:defRPr sz="4000" b="1" cap="all">
                <a:solidFill>
                  <a:schemeClr val="tx1">
                    <a:lumMod val="85000"/>
                    <a:lumOff val="15000"/>
                  </a:schemeClr>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609600" y="3146652"/>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9" name="Date Placeholder 3"/>
          <p:cNvSpPr>
            <a:spLocks noGrp="1"/>
          </p:cNvSpPr>
          <p:nvPr>
            <p:ph type="dt" sz="half" idx="10"/>
          </p:nvPr>
        </p:nvSpPr>
        <p:spPr>
          <a:xfrm>
            <a:off x="457200" y="6553200"/>
            <a:ext cx="2133600" cy="304800"/>
          </a:xfrm>
        </p:spPr>
        <p:txBody>
          <a:bodyPr/>
          <a:lstStyle/>
          <a:p>
            <a:fld id="{EFEED2B4-868F-4681-9E70-FF7ECCDC67D4}" type="datetimeFigureOut">
              <a:rPr lang="en-US" smtClean="0"/>
              <a:t>5/1/13</a:t>
            </a:fld>
            <a:endParaRPr lang="en-US"/>
          </a:p>
        </p:txBody>
      </p:sp>
      <p:sp>
        <p:nvSpPr>
          <p:cNvPr id="10" name="Footer Placeholder 4"/>
          <p:cNvSpPr>
            <a:spLocks noGrp="1"/>
          </p:cNvSpPr>
          <p:nvPr>
            <p:ph type="ftr" sz="quarter" idx="11"/>
          </p:nvPr>
        </p:nvSpPr>
        <p:spPr>
          <a:xfrm>
            <a:off x="2971800" y="6553200"/>
            <a:ext cx="2895600" cy="304800"/>
          </a:xfrm>
        </p:spPr>
        <p:txBody>
          <a:bodyPr/>
          <a:lstStyle/>
          <a:p>
            <a:endParaRPr lang="en-US"/>
          </a:p>
        </p:txBody>
      </p:sp>
      <p:sp>
        <p:nvSpPr>
          <p:cNvPr id="11" name="Slide Number Placeholder 5"/>
          <p:cNvSpPr>
            <a:spLocks noGrp="1"/>
          </p:cNvSpPr>
          <p:nvPr>
            <p:ph type="sldNum" sz="quarter" idx="12"/>
          </p:nvPr>
        </p:nvSpPr>
        <p:spPr>
          <a:xfrm>
            <a:off x="6248400" y="6553200"/>
            <a:ext cx="2057400" cy="304800"/>
          </a:xfrm>
        </p:spPr>
        <p:txBody>
          <a:bodyPr/>
          <a:lstStyle/>
          <a:p>
            <a:fld id="{80F88FF4-1BD9-4AA8-B980-C7776087ABAF}" type="slidenum">
              <a:rPr lang="en-US" smtClean="0"/>
              <a:t>‹#›</a:t>
            </a:fld>
            <a:endParaRPr lang="en-US"/>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userDrawn="1">
  <p:cSld name="Landscape with Title">
    <p:bg>
      <p:bgPr>
        <a:solidFill>
          <a:srgbClr val="91BED4"/>
        </a:soli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3804047" cy="6858000"/>
          </a:xfrm>
          <a:prstGeom prst="rect">
            <a:avLst/>
          </a:prstGeom>
        </p:spPr>
      </p:pic>
      <p:sp>
        <p:nvSpPr>
          <p:cNvPr id="3" name="Date Placeholder 2"/>
          <p:cNvSpPr>
            <a:spLocks noGrp="1"/>
          </p:cNvSpPr>
          <p:nvPr>
            <p:ph type="dt" sz="half" idx="10"/>
          </p:nvPr>
        </p:nvSpPr>
        <p:spPr/>
        <p:txBody>
          <a:bodyPr/>
          <a:lstStyle>
            <a:lvl1pPr>
              <a:defRPr>
                <a:solidFill>
                  <a:schemeClr val="bg1"/>
                </a:solidFill>
              </a:defRPr>
            </a:lvl1pPr>
          </a:lstStyle>
          <a:p>
            <a:fld id="{EFEED2B4-868F-4681-9E70-FF7ECCDC67D4}" type="datetimeFigureOut">
              <a:rPr lang="en-US" smtClean="0"/>
              <a:pPr/>
              <a:t>5/1/13</a:t>
            </a:fld>
            <a:endParaRPr lang="en-US" dirty="0"/>
          </a:p>
        </p:txBody>
      </p:sp>
      <p:sp>
        <p:nvSpPr>
          <p:cNvPr id="4" name="Footer Placeholder 3"/>
          <p:cNvSpPr>
            <a:spLocks noGrp="1"/>
          </p:cNvSpPr>
          <p:nvPr>
            <p:ph type="ftr" sz="quarter" idx="11"/>
          </p:nvPr>
        </p:nvSpPr>
        <p:spPr/>
        <p:txBody>
          <a:bodyPr/>
          <a:lstStyle>
            <a:lvl1pPr>
              <a:defRPr>
                <a:solidFill>
                  <a:schemeClr val="bg1"/>
                </a:solidFill>
              </a:defRPr>
            </a:lvl1pPr>
          </a:lstStyle>
          <a:p>
            <a:endParaRPr lang="en-US" dirty="0"/>
          </a:p>
        </p:txBody>
      </p:sp>
      <p:sp>
        <p:nvSpPr>
          <p:cNvPr id="5" name="Slide Number Placeholder 4"/>
          <p:cNvSpPr>
            <a:spLocks noGrp="1"/>
          </p:cNvSpPr>
          <p:nvPr>
            <p:ph type="sldNum" sz="quarter" idx="12"/>
          </p:nvPr>
        </p:nvSpPr>
        <p:spPr/>
        <p:txBody>
          <a:bodyPr/>
          <a:lstStyle>
            <a:lvl1pPr>
              <a:defRPr>
                <a:solidFill>
                  <a:schemeClr val="bg1"/>
                </a:solidFill>
              </a:defRPr>
            </a:lvl1pPr>
          </a:lstStyle>
          <a:p>
            <a:fld id="{80F88FF4-1BD9-4AA8-B980-C7776087ABAF}" type="slidenum">
              <a:rPr lang="en-US" smtClean="0"/>
              <a:pPr/>
              <a:t>‹#›</a:t>
            </a:fld>
            <a:endParaRPr lang="en-US" dirty="0"/>
          </a:p>
        </p:txBody>
      </p:sp>
      <p:sp>
        <p:nvSpPr>
          <p:cNvPr id="6" name="Rectangle 9"/>
          <p:cNvSpPr>
            <a:spLocks noGrp="1" noChangeAspect="1"/>
          </p:cNvSpPr>
          <p:nvPr>
            <p:ph type="pic" sz="quarter" idx="13"/>
          </p:nvPr>
        </p:nvSpPr>
        <p:spPr>
          <a:xfrm>
            <a:off x="533400" y="370790"/>
            <a:ext cx="8040013" cy="6030010"/>
          </a:xfrm>
          <a:solidFill>
            <a:srgbClr val="F0F0F0"/>
          </a:solidFill>
          <a:ln w="57150">
            <a:solidFill>
              <a:schemeClr val="bg1"/>
            </a:solidFill>
          </a:ln>
          <a:effectLst>
            <a:outerShdw dist="38100" dir="2700000" algn="tl" rotWithShape="0">
              <a:prstClr val="black">
                <a:alpha val="17000"/>
              </a:prstClr>
            </a:outerShdw>
          </a:effectLst>
        </p:spPr>
        <p:txBody>
          <a:bodyPr vert="horz" lIns="91440" tIns="45720" rIns="91440" bIns="45720" rtlCol="0">
            <a:normAutofit/>
          </a:bodyPr>
          <a:lstStyle>
            <a:lvl1pPr marL="342900" marR="0" indent="-342900" algn="ctr" defTabSz="914400" rtl="0" eaLnBrk="1" latinLnBrk="0" hangingPunct="1">
              <a:spcBef>
                <a:spcPct val="20000"/>
              </a:spcBef>
              <a:buClr>
                <a:srgbClr val="438086"/>
              </a:buClr>
              <a:buSzPct val="60000"/>
              <a:buFontTx/>
              <a:buNone/>
              <a:defRPr lang="en-US" sz="2400" i="0" kern="1200" dirty="0">
                <a:solidFill>
                  <a:srgbClr val="FC7500"/>
                </a:solidFill>
                <a:latin typeface="+mn-lt"/>
                <a:ea typeface="+mn-ea"/>
                <a:cs typeface="+mn-cs"/>
              </a:defRPr>
            </a:lvl1pPr>
            <a:extLst/>
          </a:lstStyle>
          <a:p>
            <a:pPr marL="0" marR="0" indent="1588" algn="ctr" rtl="0" latinLnBrk="0">
              <a:spcBef>
                <a:spcPct val="20000"/>
              </a:spcBef>
              <a:buFontTx/>
              <a:buNone/>
            </a:pPr>
            <a:r>
              <a:rPr lang="en-US" sz="2400" i="0" smtClean="0">
                <a:solidFill>
                  <a:schemeClr val="tx1"/>
                </a:solidFill>
                <a:latin typeface="+mn-lt"/>
                <a:ea typeface="+mn-ea"/>
                <a:cs typeface="+mn-cs"/>
              </a:rPr>
              <a:t>Drag picture to placeholder or click icon to add</a:t>
            </a:r>
            <a:endParaRPr lang="en-US" i="0" dirty="0"/>
          </a:p>
        </p:txBody>
      </p:sp>
      <p:sp>
        <p:nvSpPr>
          <p:cNvPr id="7" name="Text Placeholder 10"/>
          <p:cNvSpPr>
            <a:spLocks noGrp="1"/>
          </p:cNvSpPr>
          <p:nvPr>
            <p:ph type="body" sz="quarter" idx="14" hasCustomPrompt="1"/>
          </p:nvPr>
        </p:nvSpPr>
        <p:spPr>
          <a:xfrm>
            <a:off x="5105400" y="5257800"/>
            <a:ext cx="4038600" cy="505047"/>
          </a:xfrm>
          <a:solidFill>
            <a:schemeClr val="tx1">
              <a:alpha val="46000"/>
            </a:schemeClr>
          </a:solidFill>
        </p:spPr>
        <p:txBody>
          <a:bodyPr>
            <a:normAutofit/>
          </a:bodyPr>
          <a:lstStyle>
            <a:lvl1pPr>
              <a:buNone/>
              <a:defRPr sz="2800" baseline="0">
                <a:solidFill>
                  <a:schemeClr val="bg1"/>
                </a:solidFill>
              </a:defRPr>
            </a:lvl1pPr>
          </a:lstStyle>
          <a:p>
            <a:pPr lvl="0"/>
            <a:r>
              <a:rPr lang="en-US" dirty="0" smtClean="0"/>
              <a:t>Click to add Title</a:t>
            </a:r>
            <a:endParaRPr lang="en-US" dirty="0"/>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userDrawn="1">
  <p:cSld name="4-Up Mixed">
    <p:spTree>
      <p:nvGrpSpPr>
        <p:cNvPr id="1" name=""/>
        <p:cNvGrpSpPr/>
        <p:nvPr/>
      </p:nvGrpSpPr>
      <p:grpSpPr>
        <a:xfrm>
          <a:off x="0" y="0"/>
          <a:ext cx="0" cy="0"/>
          <a:chOff x="0" y="0"/>
          <a:chExt cx="0" cy="0"/>
        </a:xfrm>
      </p:grpSpPr>
      <p:pic>
        <p:nvPicPr>
          <p:cNvPr id="17" name="Picture 1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3804047" cy="6858000"/>
          </a:xfrm>
          <a:prstGeom prst="rect">
            <a:avLst/>
          </a:prstGeom>
        </p:spPr>
      </p:pic>
      <p:sp>
        <p:nvSpPr>
          <p:cNvPr id="6" name="Rectangle 7"/>
          <p:cNvSpPr>
            <a:spLocks noGrp="1"/>
          </p:cNvSpPr>
          <p:nvPr>
            <p:ph type="pic" sz="quarter" idx="14"/>
          </p:nvPr>
        </p:nvSpPr>
        <p:spPr>
          <a:xfrm>
            <a:off x="762000" y="257665"/>
            <a:ext cx="4481957" cy="5990735"/>
          </a:xfrm>
          <a:prstGeom prst="rect">
            <a:avLst/>
          </a:prstGeom>
          <a:solidFill>
            <a:srgbClr val="F0F0F0"/>
          </a:solidFill>
          <a:ln w="57150">
            <a:solidFill>
              <a:schemeClr val="bg1"/>
            </a:solidFill>
          </a:ln>
          <a:effectLst>
            <a:outerShdw dist="38100" dir="2700000" algn="tl" rotWithShape="0">
              <a:prstClr val="black">
                <a:alpha val="17000"/>
              </a:prstClr>
            </a:outerShdw>
          </a:effectLst>
        </p:spPr>
        <p:txBody>
          <a:bodyPr vert="horz" lIns="91440" tIns="45720" rIns="91440" bIns="45720" rtlCol="0">
            <a:normAutofit/>
          </a:bodyPr>
          <a:lstStyle>
            <a:lvl1pPr marL="0" marR="0" indent="0" algn="ctr" defTabSz="914400" rtl="0" eaLnBrk="1" latinLnBrk="0" hangingPunct="1">
              <a:spcBef>
                <a:spcPct val="20000"/>
              </a:spcBef>
              <a:buFontTx/>
              <a:buNone/>
              <a:defRPr lang="en-US" sz="2400" kern="1200" dirty="0">
                <a:solidFill>
                  <a:schemeClr val="tx1">
                    <a:lumMod val="65000"/>
                    <a:lumOff val="35000"/>
                  </a:schemeClr>
                </a:solidFill>
                <a:latin typeface="+mn-lt"/>
                <a:ea typeface="+mn-ea"/>
                <a:cs typeface="+mn-cs"/>
              </a:defRPr>
            </a:lvl1pPr>
            <a:extLst/>
          </a:lstStyle>
          <a:p>
            <a:pPr marL="0" marR="0" indent="0" algn="ctr" rtl="0" latinLnBrk="0">
              <a:buFontTx/>
              <a:buNone/>
            </a:pPr>
            <a:r>
              <a:rPr lang="en-US" smtClean="0"/>
              <a:t>Drag picture to placeholder or click icon to add</a:t>
            </a:r>
            <a:endParaRPr lang="en-US" dirty="0"/>
          </a:p>
        </p:txBody>
      </p:sp>
      <p:sp>
        <p:nvSpPr>
          <p:cNvPr id="7" name="Rectangle 7"/>
          <p:cNvSpPr>
            <a:spLocks noGrp="1" noChangeAspect="1"/>
          </p:cNvSpPr>
          <p:nvPr>
            <p:ph type="pic" sz="quarter" idx="18"/>
          </p:nvPr>
        </p:nvSpPr>
        <p:spPr>
          <a:xfrm>
            <a:off x="5655438" y="257665"/>
            <a:ext cx="2366713" cy="1775033"/>
          </a:xfrm>
          <a:prstGeom prst="rect">
            <a:avLst/>
          </a:prstGeom>
          <a:solidFill>
            <a:srgbClr val="F0F0F0"/>
          </a:solidFill>
          <a:ln w="57150">
            <a:solidFill>
              <a:schemeClr val="bg1"/>
            </a:solidFill>
          </a:ln>
          <a:effectLst>
            <a:outerShdw dist="38100" dir="2700000" algn="tl" rotWithShape="0">
              <a:prstClr val="black">
                <a:alpha val="17000"/>
              </a:prstClr>
            </a:outerShdw>
          </a:effectLst>
        </p:spPr>
        <p:txBody>
          <a:bodyPr vert="horz" lIns="91440" tIns="45720" rIns="91440" bIns="45720" rtlCol="0">
            <a:normAutofit/>
          </a:bodyPr>
          <a:lstStyle>
            <a:lvl1pPr marL="0" marR="0" indent="0" algn="ctr" defTabSz="914400" rtl="0" eaLnBrk="1" latinLnBrk="0" hangingPunct="1">
              <a:spcBef>
                <a:spcPct val="20000"/>
              </a:spcBef>
              <a:buFontTx/>
              <a:buNone/>
              <a:defRPr lang="en-US" sz="2000" kern="1200" dirty="0">
                <a:solidFill>
                  <a:schemeClr val="tx1">
                    <a:lumMod val="65000"/>
                    <a:lumOff val="35000"/>
                  </a:schemeClr>
                </a:solidFill>
                <a:latin typeface="+mn-lt"/>
                <a:ea typeface="+mn-ea"/>
                <a:cs typeface="+mn-cs"/>
              </a:defRPr>
            </a:lvl1pPr>
            <a:extLst/>
          </a:lstStyle>
          <a:p>
            <a:pPr marL="0" marR="0" indent="0" algn="ctr" rtl="0" latinLnBrk="0">
              <a:buFontTx/>
              <a:buNone/>
            </a:pPr>
            <a:r>
              <a:rPr lang="en-US" smtClean="0"/>
              <a:t>Drag picture to placeholder or click icon to add</a:t>
            </a:r>
            <a:endParaRPr lang="en-US" dirty="0"/>
          </a:p>
        </p:txBody>
      </p:sp>
      <p:sp>
        <p:nvSpPr>
          <p:cNvPr id="8" name="Picture Placeholder 7"/>
          <p:cNvSpPr>
            <a:spLocks noGrp="1" noChangeAspect="1"/>
          </p:cNvSpPr>
          <p:nvPr>
            <p:ph type="pic" sz="quarter" idx="22"/>
          </p:nvPr>
        </p:nvSpPr>
        <p:spPr>
          <a:xfrm>
            <a:off x="5655438" y="2362200"/>
            <a:ext cx="2366713" cy="1775033"/>
          </a:xfrm>
          <a:prstGeom prst="rect">
            <a:avLst/>
          </a:prstGeom>
          <a:solidFill>
            <a:srgbClr val="F0F0F0"/>
          </a:solidFill>
          <a:ln w="57150">
            <a:solidFill>
              <a:schemeClr val="bg1"/>
            </a:solidFill>
          </a:ln>
          <a:effectLst>
            <a:outerShdw dist="38100" dir="2700000" algn="tl" rotWithShape="0">
              <a:prstClr val="black">
                <a:alpha val="17000"/>
              </a:prstClr>
            </a:outerShdw>
          </a:effectLst>
        </p:spPr>
        <p:txBody>
          <a:bodyPr vert="horz" lIns="91440" tIns="45720" rIns="91440" bIns="45720" rtlCol="0">
            <a:normAutofit/>
          </a:bodyPr>
          <a:lstStyle>
            <a:lvl1pPr marL="0" marR="0" indent="0" algn="ctr" defTabSz="914400" rtl="0" eaLnBrk="1" latinLnBrk="0" hangingPunct="1">
              <a:spcBef>
                <a:spcPct val="20000"/>
              </a:spcBef>
              <a:buFontTx/>
              <a:buNone/>
              <a:defRPr lang="en-US" sz="2000" kern="1200" dirty="0">
                <a:solidFill>
                  <a:schemeClr val="tx1">
                    <a:lumMod val="65000"/>
                    <a:lumOff val="35000"/>
                  </a:schemeClr>
                </a:solidFill>
                <a:latin typeface="+mn-lt"/>
                <a:ea typeface="+mn-ea"/>
                <a:cs typeface="+mn-cs"/>
              </a:defRPr>
            </a:lvl1pPr>
            <a:extLst/>
          </a:lstStyle>
          <a:p>
            <a:pPr marL="0" marR="0" indent="0" algn="ctr" rtl="0" latinLnBrk="0">
              <a:buFontTx/>
              <a:buNone/>
            </a:pPr>
            <a:r>
              <a:rPr lang="en-US" smtClean="0"/>
              <a:t>Drag picture to placeholder or click icon to add</a:t>
            </a:r>
            <a:endParaRPr lang="en-US" dirty="0"/>
          </a:p>
        </p:txBody>
      </p:sp>
      <p:sp>
        <p:nvSpPr>
          <p:cNvPr id="9" name="Rectangle 7"/>
          <p:cNvSpPr>
            <a:spLocks noGrp="1" noChangeAspect="1"/>
          </p:cNvSpPr>
          <p:nvPr>
            <p:ph type="pic" sz="quarter" idx="23"/>
          </p:nvPr>
        </p:nvSpPr>
        <p:spPr>
          <a:xfrm>
            <a:off x="5655438" y="4495800"/>
            <a:ext cx="2366713" cy="1775033"/>
          </a:xfrm>
          <a:prstGeom prst="rect">
            <a:avLst/>
          </a:prstGeom>
          <a:solidFill>
            <a:srgbClr val="F0F0F0"/>
          </a:solidFill>
          <a:ln w="57150">
            <a:solidFill>
              <a:schemeClr val="bg1"/>
            </a:solidFill>
          </a:ln>
          <a:effectLst>
            <a:outerShdw dist="38100" dir="2700000" algn="tl" rotWithShape="0">
              <a:prstClr val="black">
                <a:alpha val="17000"/>
              </a:prstClr>
            </a:outerShdw>
          </a:effectLst>
        </p:spPr>
        <p:txBody>
          <a:bodyPr vert="horz" lIns="91440" tIns="45720" rIns="91440" bIns="45720" rtlCol="0">
            <a:normAutofit/>
          </a:bodyPr>
          <a:lstStyle>
            <a:lvl1pPr marL="0" marR="0" indent="0" algn="ctr" defTabSz="914400" rtl="0" eaLnBrk="1" latinLnBrk="0" hangingPunct="1">
              <a:spcBef>
                <a:spcPct val="20000"/>
              </a:spcBef>
              <a:buFontTx/>
              <a:buNone/>
              <a:defRPr lang="en-US" sz="2000" kern="1200" dirty="0">
                <a:solidFill>
                  <a:schemeClr val="tx1">
                    <a:lumMod val="65000"/>
                    <a:lumOff val="35000"/>
                  </a:schemeClr>
                </a:solidFill>
                <a:latin typeface="+mn-lt"/>
                <a:ea typeface="+mn-ea"/>
                <a:cs typeface="+mn-cs"/>
              </a:defRPr>
            </a:lvl1pPr>
            <a:extLst/>
          </a:lstStyle>
          <a:p>
            <a:pPr marL="0" marR="0" indent="0" algn="ctr" rtl="0" latinLnBrk="0">
              <a:buFontTx/>
              <a:buNone/>
            </a:pPr>
            <a:r>
              <a:rPr lang="en-US" smtClean="0"/>
              <a:t>Drag picture to placeholder or click icon to add</a:t>
            </a:r>
            <a:endParaRPr lang="en-US" dirty="0"/>
          </a:p>
        </p:txBody>
      </p:sp>
      <p:sp>
        <p:nvSpPr>
          <p:cNvPr id="12" name="Date Placeholder 3"/>
          <p:cNvSpPr>
            <a:spLocks noGrp="1"/>
          </p:cNvSpPr>
          <p:nvPr>
            <p:ph type="dt" sz="half" idx="10"/>
          </p:nvPr>
        </p:nvSpPr>
        <p:spPr>
          <a:xfrm>
            <a:off x="457200" y="6553200"/>
            <a:ext cx="2133600" cy="304800"/>
          </a:xfrm>
        </p:spPr>
        <p:txBody>
          <a:bodyPr/>
          <a:lstStyle/>
          <a:p>
            <a:fld id="{EFEED2B4-868F-4681-9E70-FF7ECCDC67D4}" type="datetimeFigureOut">
              <a:rPr lang="en-US" smtClean="0"/>
              <a:t>5/1/13</a:t>
            </a:fld>
            <a:endParaRPr lang="en-US"/>
          </a:p>
        </p:txBody>
      </p:sp>
      <p:sp>
        <p:nvSpPr>
          <p:cNvPr id="13" name="Footer Placeholder 4"/>
          <p:cNvSpPr>
            <a:spLocks noGrp="1"/>
          </p:cNvSpPr>
          <p:nvPr>
            <p:ph type="ftr" sz="quarter" idx="11"/>
          </p:nvPr>
        </p:nvSpPr>
        <p:spPr>
          <a:xfrm>
            <a:off x="2971800" y="6553200"/>
            <a:ext cx="2895600" cy="304800"/>
          </a:xfrm>
        </p:spPr>
        <p:txBody>
          <a:bodyPr/>
          <a:lstStyle/>
          <a:p>
            <a:endParaRPr lang="en-US"/>
          </a:p>
        </p:txBody>
      </p:sp>
      <p:sp>
        <p:nvSpPr>
          <p:cNvPr id="14" name="Slide Number Placeholder 5"/>
          <p:cNvSpPr>
            <a:spLocks noGrp="1"/>
          </p:cNvSpPr>
          <p:nvPr>
            <p:ph type="sldNum" sz="quarter" idx="12"/>
          </p:nvPr>
        </p:nvSpPr>
        <p:spPr>
          <a:xfrm>
            <a:off x="6248400" y="6553200"/>
            <a:ext cx="2057400" cy="304800"/>
          </a:xfrm>
        </p:spPr>
        <p:txBody>
          <a:bodyPr/>
          <a:lstStyle/>
          <a:p>
            <a:fld id="{80F88FF4-1BD9-4AA8-B980-C7776087ABAF}" type="slidenum">
              <a:rPr lang="en-US" smtClean="0"/>
              <a:t>‹#›</a:t>
            </a:fld>
            <a:endParaRPr lang="en-US"/>
          </a:p>
        </p:txBody>
      </p:sp>
      <p:sp>
        <p:nvSpPr>
          <p:cNvPr id="15" name="Rectangle 14"/>
          <p:cNvSpPr/>
          <p:nvPr userDrawn="1"/>
        </p:nvSpPr>
        <p:spPr>
          <a:xfrm>
            <a:off x="8524568" y="0"/>
            <a:ext cx="540774" cy="6858000"/>
          </a:xfrm>
          <a:prstGeom prst="rect">
            <a:avLst/>
          </a:prstGeom>
          <a:solidFill>
            <a:srgbClr val="91BE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C7500"/>
              </a:solidFill>
            </a:endParaRPr>
          </a:p>
        </p:txBody>
      </p:sp>
      <p:cxnSp>
        <p:nvCxnSpPr>
          <p:cNvPr id="16" name="Straight Connector 15"/>
          <p:cNvCxnSpPr/>
          <p:nvPr userDrawn="1"/>
        </p:nvCxnSpPr>
        <p:spPr>
          <a:xfrm rot="5400000">
            <a:off x="5693734" y="3429000"/>
            <a:ext cx="6858000" cy="0"/>
          </a:xfrm>
          <a:prstGeom prst="line">
            <a:avLst/>
          </a:prstGeom>
          <a:ln w="50800">
            <a:solidFill>
              <a:srgbClr val="91BED4"/>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xmlns:p14="http://schemas.microsoft.com/office/powerpoint/2010/mai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Album Cover">
    <p:spTree>
      <p:nvGrpSpPr>
        <p:cNvPr id="1" name=""/>
        <p:cNvGrpSpPr/>
        <p:nvPr/>
      </p:nvGrpSpPr>
      <p:grpSpPr>
        <a:xfrm>
          <a:off x="0" y="0"/>
          <a:ext cx="0" cy="0"/>
          <a:chOff x="0" y="0"/>
          <a:chExt cx="0" cy="0"/>
        </a:xfrm>
      </p:grpSpPr>
      <p:pic>
        <p:nvPicPr>
          <p:cNvPr id="6" name="Picture Placeholder 3"/>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a:xfrm>
            <a:off x="0" y="0"/>
            <a:ext cx="8458200" cy="6858000"/>
          </a:xfrm>
          <a:prstGeom prst="rect">
            <a:avLst/>
          </a:prstGeom>
        </p:spPr>
      </p:pic>
      <p:sp>
        <p:nvSpPr>
          <p:cNvPr id="11" name="Text Placeholder 10"/>
          <p:cNvSpPr>
            <a:spLocks noGrp="1"/>
          </p:cNvSpPr>
          <p:nvPr>
            <p:ph type="body" sz="quarter" idx="14" hasCustomPrompt="1"/>
          </p:nvPr>
        </p:nvSpPr>
        <p:spPr>
          <a:xfrm>
            <a:off x="2950957" y="1191150"/>
            <a:ext cx="4937760" cy="983431"/>
          </a:xfrm>
          <a:solidFill>
            <a:schemeClr val="tx1">
              <a:lumMod val="95000"/>
              <a:lumOff val="5000"/>
              <a:alpha val="64000"/>
            </a:schemeClr>
          </a:solidFill>
          <a:ln w="38100" cmpd="dbl">
            <a:noFill/>
          </a:ln>
        </p:spPr>
        <p:txBody>
          <a:bodyPr tIns="137160" anchor="ctr" anchorCtr="0">
            <a:normAutofit/>
          </a:bodyPr>
          <a:lstStyle>
            <a:lvl1pPr algn="ctr">
              <a:buNone/>
              <a:defRPr sz="3200" b="1" baseline="0">
                <a:solidFill>
                  <a:schemeClr val="bg1"/>
                </a:solidFill>
              </a:defRPr>
            </a:lvl1pPr>
          </a:lstStyle>
          <a:p>
            <a:pPr lvl="0"/>
            <a:r>
              <a:rPr lang="en-US" dirty="0" smtClean="0"/>
              <a:t>Click to add Master title</a:t>
            </a:r>
            <a:endParaRPr lang="en-US" dirty="0"/>
          </a:p>
        </p:txBody>
      </p:sp>
      <p:sp>
        <p:nvSpPr>
          <p:cNvPr id="7" name="Rectangle 6"/>
          <p:cNvSpPr/>
          <p:nvPr userDrawn="1"/>
        </p:nvSpPr>
        <p:spPr>
          <a:xfrm>
            <a:off x="2906973" y="1143000"/>
            <a:ext cx="5029200" cy="1066800"/>
          </a:xfrm>
          <a:prstGeom prst="rect">
            <a:avLst/>
          </a:prstGeom>
          <a:noFill/>
          <a:ln w="38100">
            <a:solidFill>
              <a:schemeClr val="tx1">
                <a:lumMod val="95000"/>
                <a:lumOff val="5000"/>
                <a:alpha val="5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30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Album Section with 3 Portrait">
    <p:bg>
      <p:bgPr>
        <a:solidFill>
          <a:schemeClr val="bg1">
            <a:lumMod val="95000"/>
          </a:schemeClr>
        </a:solidFill>
        <a:effectLst/>
      </p:bgPr>
    </p:bg>
    <p:spTree>
      <p:nvGrpSpPr>
        <p:cNvPr id="1" name=""/>
        <p:cNvGrpSpPr/>
        <p:nvPr/>
      </p:nvGrpSpPr>
      <p:grpSpPr>
        <a:xfrm>
          <a:off x="0" y="0"/>
          <a:ext cx="0" cy="0"/>
          <a:chOff x="0" y="0"/>
          <a:chExt cx="0" cy="0"/>
        </a:xfrm>
      </p:grpSpPr>
      <p:sp>
        <p:nvSpPr>
          <p:cNvPr id="8" name="Rectangle 2"/>
          <p:cNvSpPr>
            <a:spLocks noGrp="1"/>
          </p:cNvSpPr>
          <p:nvPr>
            <p:ph type="title" hasCustomPrompt="1"/>
          </p:nvPr>
        </p:nvSpPr>
        <p:spPr>
          <a:xfrm>
            <a:off x="457200" y="3390900"/>
            <a:ext cx="7781730" cy="990600"/>
          </a:xfrm>
        </p:spPr>
        <p:txBody>
          <a:bodyPr vert="horz" bIns="0" anchor="b" anchorCtr="0">
            <a:normAutofit/>
          </a:bodyPr>
          <a:lstStyle>
            <a:lvl1pPr>
              <a:defRPr sz="4400" b="1" baseline="0">
                <a:solidFill>
                  <a:srgbClr val="FC7500"/>
                </a:solidFill>
              </a:defRPr>
            </a:lvl1pPr>
            <a:extLst/>
          </a:lstStyle>
          <a:p>
            <a:r>
              <a:rPr lang="en-US" dirty="0" smtClean="0"/>
              <a:t>Click to add section title</a:t>
            </a:r>
            <a:endParaRPr lang="en-US" dirty="0"/>
          </a:p>
        </p:txBody>
      </p:sp>
      <p:sp>
        <p:nvSpPr>
          <p:cNvPr id="9" name="Rectangle 11"/>
          <p:cNvSpPr>
            <a:spLocks noGrp="1"/>
          </p:cNvSpPr>
          <p:nvPr>
            <p:ph type="body" sz="quarter" idx="14" hasCustomPrompt="1"/>
          </p:nvPr>
        </p:nvSpPr>
        <p:spPr>
          <a:xfrm>
            <a:off x="457200" y="4572000"/>
            <a:ext cx="7772400" cy="838200"/>
          </a:xfrm>
        </p:spPr>
        <p:txBody>
          <a:bodyPr vert="horz" tIns="0"/>
          <a:lstStyle>
            <a:lvl1pPr algn="ctr">
              <a:buFontTx/>
              <a:buNone/>
              <a:defRPr sz="1800">
                <a:solidFill>
                  <a:schemeClr val="tx1">
                    <a:lumMod val="75000"/>
                    <a:lumOff val="25000"/>
                  </a:schemeClr>
                </a:solidFill>
              </a:defRPr>
            </a:lvl1pPr>
            <a:extLst/>
          </a:lstStyle>
          <a:p>
            <a:pPr lvl="0"/>
            <a:r>
              <a:rPr lang="en-US" dirty="0" smtClean="0"/>
              <a:t>Click to add subtitle</a:t>
            </a:r>
            <a:endParaRPr lang="en-US" dirty="0"/>
          </a:p>
        </p:txBody>
      </p:sp>
      <p:sp>
        <p:nvSpPr>
          <p:cNvPr id="10" name="Rectangle 6"/>
          <p:cNvSpPr>
            <a:spLocks noGrp="1"/>
          </p:cNvSpPr>
          <p:nvPr>
            <p:ph type="pic" sz="quarter" idx="11"/>
          </p:nvPr>
        </p:nvSpPr>
        <p:spPr>
          <a:xfrm>
            <a:off x="490868" y="807195"/>
            <a:ext cx="2286000" cy="2286000"/>
          </a:xfrm>
          <a:solidFill>
            <a:srgbClr val="F0F0F0"/>
          </a:solidFill>
          <a:ln w="57150">
            <a:solidFill>
              <a:schemeClr val="bg1"/>
            </a:solidFill>
          </a:ln>
          <a:effectLst>
            <a:outerShdw dist="38100" dir="2700000" algn="tl" rotWithShape="0">
              <a:prstClr val="black">
                <a:alpha val="17000"/>
              </a:prstClr>
            </a:outerShdw>
          </a:effectLst>
        </p:spPr>
        <p:txBody>
          <a:bodyPr vert="horz" lIns="91440" tIns="45720" rIns="91440" bIns="45720" rtlCol="0">
            <a:normAutofit/>
          </a:bodyPr>
          <a:lstStyle>
            <a:lvl1pPr marL="0" marR="0" indent="1588" algn="ctr" defTabSz="914400" rtl="0" eaLnBrk="1" latinLnBrk="0" hangingPunct="1">
              <a:spcBef>
                <a:spcPct val="20000"/>
              </a:spcBef>
              <a:buFontTx/>
              <a:buNone/>
              <a:defRPr lang="en-US" sz="2400" i="0" kern="1200" dirty="0">
                <a:solidFill>
                  <a:schemeClr val="tx1">
                    <a:lumMod val="65000"/>
                    <a:lumOff val="35000"/>
                  </a:schemeClr>
                </a:solidFill>
                <a:latin typeface="+mn-lt"/>
                <a:ea typeface="+mn-ea"/>
                <a:cs typeface="+mn-cs"/>
              </a:defRPr>
            </a:lvl1pPr>
            <a:extLst/>
          </a:lstStyle>
          <a:p>
            <a:pPr algn="ctr">
              <a:buFontTx/>
              <a:buNone/>
            </a:pPr>
            <a:r>
              <a:rPr lang="en-US" sz="2000" smtClean="0"/>
              <a:t>Drag picture to placeholder or click icon to add</a:t>
            </a:r>
            <a:endParaRPr lang="en-US" sz="2000" dirty="0"/>
          </a:p>
        </p:txBody>
      </p:sp>
      <p:sp>
        <p:nvSpPr>
          <p:cNvPr id="11" name="Rectangle 6"/>
          <p:cNvSpPr>
            <a:spLocks noGrp="1"/>
          </p:cNvSpPr>
          <p:nvPr>
            <p:ph type="pic" sz="quarter" idx="15"/>
          </p:nvPr>
        </p:nvSpPr>
        <p:spPr>
          <a:xfrm>
            <a:off x="3179134" y="807195"/>
            <a:ext cx="2286000" cy="2286000"/>
          </a:xfrm>
          <a:solidFill>
            <a:srgbClr val="F0F0F0"/>
          </a:solidFill>
          <a:ln w="57150">
            <a:solidFill>
              <a:schemeClr val="bg1"/>
            </a:solidFill>
          </a:ln>
          <a:effectLst>
            <a:outerShdw dist="38100" dir="2700000" algn="tl" rotWithShape="0">
              <a:prstClr val="black">
                <a:alpha val="17000"/>
              </a:prstClr>
            </a:outerShdw>
          </a:effectLst>
        </p:spPr>
        <p:txBody>
          <a:bodyPr vert="horz" lIns="91440" tIns="45720" rIns="91440" bIns="45720" rtlCol="0">
            <a:normAutofit/>
          </a:bodyPr>
          <a:lstStyle>
            <a:lvl1pPr marL="0" marR="0" indent="1588" algn="ctr" defTabSz="914400" rtl="0" eaLnBrk="1" latinLnBrk="0" hangingPunct="1">
              <a:spcBef>
                <a:spcPct val="20000"/>
              </a:spcBef>
              <a:buFontTx/>
              <a:buNone/>
              <a:defRPr lang="en-US" sz="2000" i="0" kern="1200" dirty="0">
                <a:solidFill>
                  <a:schemeClr val="tx1">
                    <a:lumMod val="65000"/>
                    <a:lumOff val="35000"/>
                  </a:schemeClr>
                </a:solidFill>
                <a:latin typeface="+mn-lt"/>
                <a:ea typeface="+mn-ea"/>
                <a:cs typeface="+mn-cs"/>
              </a:defRPr>
            </a:lvl1pPr>
            <a:extLst/>
          </a:lstStyle>
          <a:p>
            <a:pPr algn="ctr">
              <a:buFontTx/>
              <a:buNone/>
            </a:pPr>
            <a:r>
              <a:rPr lang="en-US" sz="2000" smtClean="0"/>
              <a:t>Drag picture to placeholder or click icon to add</a:t>
            </a:r>
            <a:endParaRPr lang="en-US" sz="2000" dirty="0"/>
          </a:p>
        </p:txBody>
      </p:sp>
      <p:sp>
        <p:nvSpPr>
          <p:cNvPr id="12" name="Rectangle 6"/>
          <p:cNvSpPr>
            <a:spLocks noGrp="1"/>
          </p:cNvSpPr>
          <p:nvPr>
            <p:ph type="pic" sz="quarter" idx="16"/>
          </p:nvPr>
        </p:nvSpPr>
        <p:spPr>
          <a:xfrm>
            <a:off x="5867400" y="807195"/>
            <a:ext cx="2286000" cy="2286000"/>
          </a:xfrm>
          <a:solidFill>
            <a:srgbClr val="F0F0F0"/>
          </a:solidFill>
          <a:ln w="57150">
            <a:solidFill>
              <a:schemeClr val="bg1"/>
            </a:solidFill>
          </a:ln>
          <a:effectLst>
            <a:outerShdw dist="38100" dir="2700000" algn="tl" rotWithShape="0">
              <a:prstClr val="black">
                <a:alpha val="17000"/>
              </a:prstClr>
            </a:outerShdw>
          </a:effectLst>
        </p:spPr>
        <p:txBody>
          <a:bodyPr vert="horz" lIns="91440" tIns="45720" rIns="91440" bIns="45720" rtlCol="0">
            <a:normAutofit/>
          </a:bodyPr>
          <a:lstStyle>
            <a:lvl1pPr marL="0" marR="0" indent="1588" algn="ctr" defTabSz="914400" rtl="0" eaLnBrk="1" latinLnBrk="0" hangingPunct="1">
              <a:spcBef>
                <a:spcPct val="20000"/>
              </a:spcBef>
              <a:buFontTx/>
              <a:buNone/>
              <a:defRPr lang="en-US" sz="2000" i="0" kern="1200" dirty="0">
                <a:solidFill>
                  <a:schemeClr val="tx1">
                    <a:lumMod val="65000"/>
                    <a:lumOff val="35000"/>
                  </a:schemeClr>
                </a:solidFill>
                <a:latin typeface="+mn-lt"/>
                <a:ea typeface="+mn-ea"/>
                <a:cs typeface="+mn-cs"/>
              </a:defRPr>
            </a:lvl1pPr>
            <a:extLst/>
          </a:lstStyle>
          <a:p>
            <a:pPr algn="ctr">
              <a:buFontTx/>
              <a:buNone/>
            </a:pPr>
            <a:r>
              <a:rPr lang="en-US" sz="2000" smtClean="0"/>
              <a:t>Drag picture to placeholder or click icon to add</a:t>
            </a:r>
            <a:endParaRPr lang="en-US" sz="2000" dirty="0"/>
          </a:p>
        </p:txBody>
      </p:sp>
      <p:sp>
        <p:nvSpPr>
          <p:cNvPr id="18" name="Date Placeholder 3"/>
          <p:cNvSpPr>
            <a:spLocks noGrp="1"/>
          </p:cNvSpPr>
          <p:nvPr>
            <p:ph type="dt" sz="half" idx="10"/>
          </p:nvPr>
        </p:nvSpPr>
        <p:spPr>
          <a:xfrm>
            <a:off x="457200" y="6553200"/>
            <a:ext cx="2133600" cy="304800"/>
          </a:xfrm>
        </p:spPr>
        <p:txBody>
          <a:bodyPr/>
          <a:lstStyle/>
          <a:p>
            <a:fld id="{EFEED2B4-868F-4681-9E70-FF7ECCDC67D4}" type="datetimeFigureOut">
              <a:rPr lang="en-US" smtClean="0"/>
              <a:t>5/1/13</a:t>
            </a:fld>
            <a:endParaRPr lang="en-US"/>
          </a:p>
        </p:txBody>
      </p:sp>
      <p:sp>
        <p:nvSpPr>
          <p:cNvPr id="19" name="Footer Placeholder 4"/>
          <p:cNvSpPr>
            <a:spLocks noGrp="1"/>
          </p:cNvSpPr>
          <p:nvPr>
            <p:ph type="ftr" sz="quarter" idx="17"/>
          </p:nvPr>
        </p:nvSpPr>
        <p:spPr>
          <a:xfrm>
            <a:off x="2971800" y="6553200"/>
            <a:ext cx="2895600" cy="304800"/>
          </a:xfrm>
        </p:spPr>
        <p:txBody>
          <a:bodyPr/>
          <a:lstStyle/>
          <a:p>
            <a:endParaRPr lang="en-US"/>
          </a:p>
        </p:txBody>
      </p:sp>
      <p:sp>
        <p:nvSpPr>
          <p:cNvPr id="20" name="Slide Number Placeholder 5"/>
          <p:cNvSpPr>
            <a:spLocks noGrp="1"/>
          </p:cNvSpPr>
          <p:nvPr>
            <p:ph type="sldNum" sz="quarter" idx="12"/>
          </p:nvPr>
        </p:nvSpPr>
        <p:spPr>
          <a:xfrm>
            <a:off x="6248400" y="6553200"/>
            <a:ext cx="2057400" cy="304800"/>
          </a:xfrm>
        </p:spPr>
        <p:txBody>
          <a:bodyPr/>
          <a:lstStyle/>
          <a:p>
            <a:fld id="{80F88FF4-1BD9-4AA8-B980-C7776087ABAF}" type="slidenum">
              <a:rPr lang="en-US" smtClean="0"/>
              <a:t>‹#›</a:t>
            </a:fld>
            <a:endParaRPr lang="en-US"/>
          </a:p>
        </p:txBody>
      </p:sp>
      <p:sp>
        <p:nvSpPr>
          <p:cNvPr id="21" name="Rectangle 20"/>
          <p:cNvSpPr/>
          <p:nvPr userDrawn="1"/>
        </p:nvSpPr>
        <p:spPr>
          <a:xfrm>
            <a:off x="8524568" y="0"/>
            <a:ext cx="540774" cy="6858000"/>
          </a:xfrm>
          <a:prstGeom prst="rect">
            <a:avLst/>
          </a:prstGeom>
          <a:solidFill>
            <a:srgbClr val="91BE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C7500"/>
              </a:solidFill>
            </a:endParaRPr>
          </a:p>
        </p:txBody>
      </p:sp>
      <p:cxnSp>
        <p:nvCxnSpPr>
          <p:cNvPr id="22" name="Straight Connector 21"/>
          <p:cNvCxnSpPr/>
          <p:nvPr userDrawn="1"/>
        </p:nvCxnSpPr>
        <p:spPr>
          <a:xfrm rot="5400000">
            <a:off x="5693734" y="3429000"/>
            <a:ext cx="6858000" cy="0"/>
          </a:xfrm>
          <a:prstGeom prst="line">
            <a:avLst/>
          </a:prstGeom>
          <a:ln w="50800">
            <a:solidFill>
              <a:srgbClr val="91BED4"/>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xmlns:p14="http://schemas.microsoft.com/office/powerpoint/2010/mai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Landscape with Transparent Caption">
    <p:spTree>
      <p:nvGrpSpPr>
        <p:cNvPr id="1" name=""/>
        <p:cNvGrpSpPr/>
        <p:nvPr/>
      </p:nvGrpSpPr>
      <p:grpSpPr>
        <a:xfrm>
          <a:off x="0" y="0"/>
          <a:ext cx="0" cy="0"/>
          <a:chOff x="0" y="0"/>
          <a:chExt cx="0" cy="0"/>
        </a:xfrm>
      </p:grpSpPr>
      <p:sp>
        <p:nvSpPr>
          <p:cNvPr id="6" name="Rectangle 9"/>
          <p:cNvSpPr>
            <a:spLocks noGrp="1" noChangeAspect="1"/>
          </p:cNvSpPr>
          <p:nvPr>
            <p:ph type="pic" sz="quarter" idx="14"/>
          </p:nvPr>
        </p:nvSpPr>
        <p:spPr>
          <a:xfrm>
            <a:off x="1143000" y="762000"/>
            <a:ext cx="6299200" cy="4724400"/>
          </a:xfrm>
          <a:solidFill>
            <a:srgbClr val="F0F0F0"/>
          </a:solidFill>
          <a:ln w="57150">
            <a:solidFill>
              <a:schemeClr val="bg1"/>
            </a:solidFill>
          </a:ln>
          <a:effectLst>
            <a:outerShdw dist="38100" dir="2700000" algn="tl" rotWithShape="0">
              <a:prstClr val="black">
                <a:alpha val="17000"/>
              </a:prstClr>
            </a:outerShdw>
          </a:effectLst>
        </p:spPr>
        <p:txBody>
          <a:bodyPr vert="horz" lIns="91440" tIns="45720" rIns="91440" bIns="45720" rtlCol="0">
            <a:normAutofit/>
          </a:bodyPr>
          <a:lstStyle>
            <a:lvl1pPr marL="0" marR="0" indent="0" algn="ctr" defTabSz="914400" rtl="0" eaLnBrk="1" latinLnBrk="0" hangingPunct="1">
              <a:spcBef>
                <a:spcPct val="20000"/>
              </a:spcBef>
              <a:buFontTx/>
              <a:buNone/>
              <a:defRPr lang="en-US" sz="2400" kern="1200" dirty="0">
                <a:solidFill>
                  <a:schemeClr val="tx1">
                    <a:lumMod val="65000"/>
                    <a:lumOff val="35000"/>
                  </a:schemeClr>
                </a:solidFill>
                <a:latin typeface="+mn-lt"/>
                <a:ea typeface="+mn-ea"/>
                <a:cs typeface="+mn-cs"/>
              </a:defRPr>
            </a:lvl1pPr>
            <a:extLst/>
          </a:lstStyle>
          <a:p>
            <a:pPr marL="0" marR="0" indent="1588" algn="ctr" rtl="0" latinLnBrk="0">
              <a:spcBef>
                <a:spcPct val="20000"/>
              </a:spcBef>
              <a:buFontTx/>
              <a:buNone/>
            </a:pPr>
            <a:r>
              <a:rPr lang="en-US" sz="2400" i="0" smtClean="0">
                <a:solidFill>
                  <a:schemeClr val="tx1"/>
                </a:solidFill>
                <a:latin typeface="+mn-lt"/>
                <a:ea typeface="+mn-ea"/>
                <a:cs typeface="+mn-cs"/>
              </a:rPr>
              <a:t>Drag picture to placeholder or click icon to add</a:t>
            </a:r>
            <a:endParaRPr lang="en-US" i="0" dirty="0"/>
          </a:p>
        </p:txBody>
      </p:sp>
      <p:sp>
        <p:nvSpPr>
          <p:cNvPr id="9" name="Date Placeholder 3"/>
          <p:cNvSpPr>
            <a:spLocks noGrp="1"/>
          </p:cNvSpPr>
          <p:nvPr>
            <p:ph type="dt" sz="half" idx="10"/>
          </p:nvPr>
        </p:nvSpPr>
        <p:spPr>
          <a:xfrm>
            <a:off x="457200" y="6553200"/>
            <a:ext cx="2133600" cy="304800"/>
          </a:xfrm>
        </p:spPr>
        <p:txBody>
          <a:bodyPr/>
          <a:lstStyle/>
          <a:p>
            <a:fld id="{EFEED2B4-868F-4681-9E70-FF7ECCDC67D4}" type="datetimeFigureOut">
              <a:rPr lang="en-US" smtClean="0"/>
              <a:t>5/1/13</a:t>
            </a:fld>
            <a:endParaRPr lang="en-US"/>
          </a:p>
        </p:txBody>
      </p:sp>
      <p:sp>
        <p:nvSpPr>
          <p:cNvPr id="10" name="Footer Placeholder 4"/>
          <p:cNvSpPr>
            <a:spLocks noGrp="1"/>
          </p:cNvSpPr>
          <p:nvPr>
            <p:ph type="ftr" sz="quarter" idx="11"/>
          </p:nvPr>
        </p:nvSpPr>
        <p:spPr>
          <a:xfrm>
            <a:off x="2971800" y="6553200"/>
            <a:ext cx="2895600" cy="304800"/>
          </a:xfrm>
        </p:spPr>
        <p:txBody>
          <a:bodyPr/>
          <a:lstStyle/>
          <a:p>
            <a:endParaRPr lang="en-US"/>
          </a:p>
        </p:txBody>
      </p:sp>
      <p:sp>
        <p:nvSpPr>
          <p:cNvPr id="11" name="Slide Number Placeholder 5"/>
          <p:cNvSpPr>
            <a:spLocks noGrp="1"/>
          </p:cNvSpPr>
          <p:nvPr>
            <p:ph type="sldNum" sz="quarter" idx="12"/>
          </p:nvPr>
        </p:nvSpPr>
        <p:spPr>
          <a:xfrm>
            <a:off x="6248400" y="6553200"/>
            <a:ext cx="2057400" cy="304800"/>
          </a:xfrm>
        </p:spPr>
        <p:txBody>
          <a:bodyPr/>
          <a:lstStyle/>
          <a:p>
            <a:fld id="{80F88FF4-1BD9-4AA8-B980-C7776087ABAF}" type="slidenum">
              <a:rPr lang="en-US" smtClean="0"/>
              <a:t>‹#›</a:t>
            </a:fld>
            <a:endParaRPr lang="en-US"/>
          </a:p>
        </p:txBody>
      </p:sp>
      <p:sp>
        <p:nvSpPr>
          <p:cNvPr id="12" name="Rectangle 11"/>
          <p:cNvSpPr/>
          <p:nvPr userDrawn="1"/>
        </p:nvSpPr>
        <p:spPr>
          <a:xfrm>
            <a:off x="1170166" y="5669280"/>
            <a:ext cx="6297434" cy="731520"/>
          </a:xfrm>
          <a:prstGeom prst="rect">
            <a:avLst/>
          </a:prstGeom>
          <a:noFill/>
          <a:ln w="38100">
            <a:solidFill>
              <a:schemeClr val="tx1">
                <a:lumMod val="95000"/>
                <a:lumOff val="5000"/>
                <a:alpha val="5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 Placeholder 14"/>
          <p:cNvSpPr>
            <a:spLocks noGrp="1"/>
          </p:cNvSpPr>
          <p:nvPr>
            <p:ph type="body" sz="quarter" idx="16" hasCustomPrompt="1"/>
          </p:nvPr>
        </p:nvSpPr>
        <p:spPr>
          <a:xfrm>
            <a:off x="1219199" y="5715000"/>
            <a:ext cx="6191693" cy="632637"/>
          </a:xfrm>
          <a:solidFill>
            <a:schemeClr val="tx1">
              <a:alpha val="35000"/>
            </a:schemeClr>
          </a:solidFill>
        </p:spPr>
        <p:txBody>
          <a:bodyPr vert="horz" lIns="91440" tIns="45720" rIns="91440" bIns="45720" rtlCol="0">
            <a:normAutofit/>
          </a:bodyPr>
          <a:lstStyle>
            <a:lvl1pPr marL="342900" indent="-342900" algn="ctr" defTabSz="914400" rtl="0" eaLnBrk="1" latinLnBrk="0" hangingPunct="1">
              <a:spcBef>
                <a:spcPct val="20000"/>
              </a:spcBef>
              <a:buFont typeface="Arial" pitchFamily="34" charset="0"/>
              <a:buNone/>
              <a:defRPr lang="en-US" sz="3000" b="1" kern="1200" dirty="0" smtClean="0">
                <a:solidFill>
                  <a:schemeClr val="tx1">
                    <a:lumMod val="85000"/>
                    <a:lumOff val="15000"/>
                  </a:schemeClr>
                </a:solidFill>
                <a:latin typeface="Arial" pitchFamily="34" charset="0"/>
                <a:ea typeface="+mn-ea"/>
                <a:cs typeface="Arial" pitchFamily="34" charset="0"/>
              </a:defRPr>
            </a:lvl1pPr>
          </a:lstStyle>
          <a:p>
            <a:pPr lvl="0"/>
            <a:r>
              <a:rPr lang="en-US" dirty="0" smtClean="0"/>
              <a:t>Click to add title</a:t>
            </a:r>
            <a:endParaRPr lang="en-US" dirty="0"/>
          </a:p>
        </p:txBody>
      </p:sp>
    </p:spTree>
  </p:cSld>
  <p:clrMapOvr>
    <a:masterClrMapping/>
  </p:clrMapOvr>
  <p:timing>
    <p:tnLst>
      <p:par>
        <p:cTn xmlns:p14="http://schemas.microsoft.com/office/powerpoint/2010/mai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Landscape with Caption">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3804047" cy="6858000"/>
          </a:xfrm>
          <a:prstGeom prst="rect">
            <a:avLst/>
          </a:prstGeom>
        </p:spPr>
      </p:pic>
      <p:sp>
        <p:nvSpPr>
          <p:cNvPr id="5" name="Date Placeholder 3"/>
          <p:cNvSpPr>
            <a:spLocks noGrp="1"/>
          </p:cNvSpPr>
          <p:nvPr>
            <p:ph type="dt" sz="half" idx="10"/>
          </p:nvPr>
        </p:nvSpPr>
        <p:spPr>
          <a:xfrm>
            <a:off x="457200" y="6553200"/>
            <a:ext cx="2133600" cy="304800"/>
          </a:xfrm>
        </p:spPr>
        <p:txBody>
          <a:bodyPr/>
          <a:lstStyle/>
          <a:p>
            <a:fld id="{EFEED2B4-868F-4681-9E70-FF7ECCDC67D4}" type="datetimeFigureOut">
              <a:rPr lang="en-US" smtClean="0"/>
              <a:t>5/1/13</a:t>
            </a:fld>
            <a:endParaRPr lang="en-US"/>
          </a:p>
        </p:txBody>
      </p:sp>
      <p:sp>
        <p:nvSpPr>
          <p:cNvPr id="6" name="Footer Placeholder 4"/>
          <p:cNvSpPr>
            <a:spLocks noGrp="1"/>
          </p:cNvSpPr>
          <p:nvPr>
            <p:ph type="ftr" sz="quarter" idx="11"/>
          </p:nvPr>
        </p:nvSpPr>
        <p:spPr>
          <a:xfrm>
            <a:off x="2971800" y="6553200"/>
            <a:ext cx="2895600" cy="304800"/>
          </a:xfrm>
        </p:spPr>
        <p:txBody>
          <a:bodyPr/>
          <a:lstStyle/>
          <a:p>
            <a:endParaRPr lang="en-US"/>
          </a:p>
        </p:txBody>
      </p:sp>
      <p:sp>
        <p:nvSpPr>
          <p:cNvPr id="9" name="Slide Number Placeholder 5"/>
          <p:cNvSpPr>
            <a:spLocks noGrp="1"/>
          </p:cNvSpPr>
          <p:nvPr>
            <p:ph type="sldNum" sz="quarter" idx="12"/>
          </p:nvPr>
        </p:nvSpPr>
        <p:spPr>
          <a:xfrm>
            <a:off x="6248400" y="6553200"/>
            <a:ext cx="2057400" cy="304800"/>
          </a:xfrm>
        </p:spPr>
        <p:txBody>
          <a:bodyPr/>
          <a:lstStyle/>
          <a:p>
            <a:fld id="{80F88FF4-1BD9-4AA8-B980-C7776087ABAF}" type="slidenum">
              <a:rPr lang="en-US" smtClean="0"/>
              <a:t>‹#›</a:t>
            </a:fld>
            <a:endParaRPr lang="en-US"/>
          </a:p>
        </p:txBody>
      </p:sp>
      <p:sp>
        <p:nvSpPr>
          <p:cNvPr id="12" name="Rectangle 9"/>
          <p:cNvSpPr>
            <a:spLocks noGrp="1" noChangeAspect="1"/>
          </p:cNvSpPr>
          <p:nvPr>
            <p:ph type="pic" sz="quarter" idx="14"/>
          </p:nvPr>
        </p:nvSpPr>
        <p:spPr>
          <a:xfrm>
            <a:off x="1244600" y="304800"/>
            <a:ext cx="6299200" cy="4724400"/>
          </a:xfrm>
          <a:solidFill>
            <a:schemeClr val="bg1">
              <a:lumMod val="95000"/>
            </a:schemeClr>
          </a:solidFill>
          <a:ln w="38100" cap="sq" cmpd="sng" algn="ctr">
            <a:noFill/>
            <a:prstDash val="solid"/>
            <a:miter lim="800000"/>
          </a:ln>
          <a:effectLst/>
        </p:spPr>
        <p:style>
          <a:lnRef idx="3">
            <a:schemeClr val="lt1"/>
          </a:lnRef>
          <a:fillRef idx="1">
            <a:schemeClr val="accent1"/>
          </a:fillRef>
          <a:effectRef idx="1">
            <a:schemeClr val="accent1"/>
          </a:effectRef>
          <a:fontRef idx="minor">
            <a:schemeClr val="lt1"/>
          </a:fontRef>
        </p:style>
        <p:txBody>
          <a:bodyPr anchor="t"/>
          <a:lstStyle>
            <a:lvl1pPr marL="0" marR="0" indent="1588" algn="ctr" rtl="0" latinLnBrk="0">
              <a:spcBef>
                <a:spcPct val="20000"/>
              </a:spcBef>
              <a:buFontTx/>
              <a:buNone/>
              <a:defRPr lang="en-US" sz="2800" i="0" smtClean="0">
                <a:solidFill>
                  <a:schemeClr val="tx1">
                    <a:lumMod val="50000"/>
                    <a:lumOff val="50000"/>
                  </a:schemeClr>
                </a:solidFill>
                <a:latin typeface="+mn-lt"/>
                <a:ea typeface="+mn-ea"/>
                <a:cs typeface="+mn-cs"/>
              </a:defRPr>
            </a:lvl1pPr>
            <a:extLst/>
          </a:lstStyle>
          <a:p>
            <a:pPr marL="0" marR="0" indent="1588" algn="ctr" rtl="0" latinLnBrk="0">
              <a:spcBef>
                <a:spcPct val="20000"/>
              </a:spcBef>
              <a:buFontTx/>
              <a:buNone/>
            </a:pPr>
            <a:r>
              <a:rPr lang="en-US" sz="2400" i="0" smtClean="0">
                <a:solidFill>
                  <a:schemeClr val="tx1"/>
                </a:solidFill>
                <a:latin typeface="+mn-lt"/>
                <a:ea typeface="+mn-ea"/>
                <a:cs typeface="+mn-cs"/>
              </a:rPr>
              <a:t>Drag picture to placeholder or click icon to add</a:t>
            </a:r>
            <a:endParaRPr lang="en-US" i="0" dirty="0"/>
          </a:p>
        </p:txBody>
      </p:sp>
      <p:sp>
        <p:nvSpPr>
          <p:cNvPr id="14" name="Text Placeholder 13"/>
          <p:cNvSpPr>
            <a:spLocks noGrp="1"/>
          </p:cNvSpPr>
          <p:nvPr>
            <p:ph type="body" sz="quarter" idx="15" hasCustomPrompt="1"/>
          </p:nvPr>
        </p:nvSpPr>
        <p:spPr>
          <a:xfrm>
            <a:off x="457200" y="5181600"/>
            <a:ext cx="7848600" cy="457200"/>
          </a:xfrm>
        </p:spPr>
        <p:txBody>
          <a:bodyPr>
            <a:normAutofit/>
          </a:bodyPr>
          <a:lstStyle>
            <a:lvl1pPr>
              <a:buNone/>
              <a:defRPr sz="2400" b="1" baseline="0">
                <a:solidFill>
                  <a:srgbClr val="FC7500"/>
                </a:solidFill>
              </a:defRPr>
            </a:lvl1pPr>
          </a:lstStyle>
          <a:p>
            <a:pPr lvl="0"/>
            <a:r>
              <a:rPr lang="en-US" dirty="0" smtClean="0"/>
              <a:t>Click to add title</a:t>
            </a:r>
            <a:endParaRPr lang="en-US" dirty="0"/>
          </a:p>
        </p:txBody>
      </p:sp>
      <p:sp>
        <p:nvSpPr>
          <p:cNvPr id="16" name="Text Placeholder 15"/>
          <p:cNvSpPr>
            <a:spLocks noGrp="1"/>
          </p:cNvSpPr>
          <p:nvPr>
            <p:ph type="body" sz="quarter" idx="16" hasCustomPrompt="1"/>
          </p:nvPr>
        </p:nvSpPr>
        <p:spPr>
          <a:xfrm>
            <a:off x="457200" y="5715000"/>
            <a:ext cx="7848600" cy="685800"/>
          </a:xfrm>
        </p:spPr>
        <p:txBody>
          <a:bodyPr>
            <a:noAutofit/>
          </a:bodyPr>
          <a:lstStyle>
            <a:lvl1pPr>
              <a:buNone/>
              <a:defRPr sz="1800" baseline="0">
                <a:solidFill>
                  <a:schemeClr val="tx1">
                    <a:lumMod val="75000"/>
                    <a:lumOff val="25000"/>
                  </a:schemeClr>
                </a:solidFill>
              </a:defRPr>
            </a:lvl1pPr>
          </a:lstStyle>
          <a:p>
            <a:pPr lvl="0"/>
            <a:r>
              <a:rPr lang="en-US" dirty="0" smtClean="0"/>
              <a:t>Click to add text</a:t>
            </a:r>
            <a:endParaRPr lang="en-US" dirty="0"/>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up)">
                                      <p:cBhvr>
                                        <p:cTn id="7"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Landscape">
    <p:bg>
      <p:bgPr>
        <a:solidFill>
          <a:schemeClr val="bg1">
            <a:lumMod val="95000"/>
          </a:schemeClr>
        </a:solidFill>
        <a:effectLst/>
      </p:bgPr>
    </p:bg>
    <p:spTree>
      <p:nvGrpSpPr>
        <p:cNvPr id="1" name=""/>
        <p:cNvGrpSpPr/>
        <p:nvPr/>
      </p:nvGrpSpPr>
      <p:grpSpPr>
        <a:xfrm>
          <a:off x="0" y="0"/>
          <a:ext cx="0" cy="0"/>
          <a:chOff x="0" y="0"/>
          <a:chExt cx="0" cy="0"/>
        </a:xfrm>
      </p:grpSpPr>
      <p:sp>
        <p:nvSpPr>
          <p:cNvPr id="7" name="Rectangle 6"/>
          <p:cNvSpPr/>
          <p:nvPr userDrawn="1"/>
        </p:nvSpPr>
        <p:spPr>
          <a:xfrm>
            <a:off x="477079" y="228600"/>
            <a:ext cx="8189844" cy="6172200"/>
          </a:xfrm>
          <a:prstGeom prst="rect">
            <a:avLst/>
          </a:prstGeom>
          <a:noFill/>
          <a:ln w="117475" cmpd="thinThick">
            <a:solidFill>
              <a:srgbClr val="FC750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9"/>
          <p:cNvSpPr>
            <a:spLocks noGrp="1" noChangeAspect="1"/>
          </p:cNvSpPr>
          <p:nvPr>
            <p:ph type="pic" sz="quarter" idx="13"/>
          </p:nvPr>
        </p:nvSpPr>
        <p:spPr>
          <a:xfrm>
            <a:off x="551994" y="299695"/>
            <a:ext cx="8040013" cy="6030010"/>
          </a:xfrm>
          <a:solidFill>
            <a:schemeClr val="bg1"/>
          </a:solidFill>
          <a:ln w="57150">
            <a:noFill/>
          </a:ln>
          <a:effectLst/>
        </p:spPr>
        <p:txBody>
          <a:bodyPr vert="horz" lIns="91440" tIns="45720" rIns="91440" bIns="45720" rtlCol="0">
            <a:normAutofit/>
          </a:bodyPr>
          <a:lstStyle>
            <a:lvl1pPr marL="342900" marR="0" indent="-342900" algn="ctr" defTabSz="914400" rtl="0" eaLnBrk="1" latinLnBrk="0" hangingPunct="1">
              <a:spcBef>
                <a:spcPct val="20000"/>
              </a:spcBef>
              <a:buClr>
                <a:srgbClr val="438086"/>
              </a:buClr>
              <a:buSzPct val="60000"/>
              <a:buFontTx/>
              <a:buNone/>
              <a:defRPr lang="en-US" sz="2400" i="0" kern="1200" dirty="0">
                <a:solidFill>
                  <a:srgbClr val="FC7500"/>
                </a:solidFill>
                <a:latin typeface="+mn-lt"/>
                <a:ea typeface="+mn-ea"/>
                <a:cs typeface="+mn-cs"/>
              </a:defRPr>
            </a:lvl1pPr>
            <a:extLst/>
          </a:lstStyle>
          <a:p>
            <a:pPr marL="0" marR="0" indent="1588" algn="ctr" rtl="0" latinLnBrk="0">
              <a:spcBef>
                <a:spcPct val="20000"/>
              </a:spcBef>
              <a:buFontTx/>
              <a:buNone/>
            </a:pPr>
            <a:r>
              <a:rPr lang="en-US" sz="2400" i="0" smtClean="0">
                <a:solidFill>
                  <a:schemeClr val="tx1"/>
                </a:solidFill>
                <a:latin typeface="+mn-lt"/>
                <a:ea typeface="+mn-ea"/>
                <a:cs typeface="+mn-cs"/>
              </a:rPr>
              <a:t>Drag picture to placeholder or click icon to add</a:t>
            </a:r>
            <a:endParaRPr lang="en-US" i="0" dirty="0"/>
          </a:p>
        </p:txBody>
      </p:sp>
      <p:sp>
        <p:nvSpPr>
          <p:cNvPr id="8" name="Date Placeholder 3"/>
          <p:cNvSpPr>
            <a:spLocks noGrp="1"/>
          </p:cNvSpPr>
          <p:nvPr>
            <p:ph type="dt" sz="half" idx="10"/>
          </p:nvPr>
        </p:nvSpPr>
        <p:spPr>
          <a:xfrm>
            <a:off x="457200" y="6553200"/>
            <a:ext cx="2133600" cy="304800"/>
          </a:xfrm>
        </p:spPr>
        <p:txBody>
          <a:bodyPr/>
          <a:lstStyle/>
          <a:p>
            <a:fld id="{EFEED2B4-868F-4681-9E70-FF7ECCDC67D4}" type="datetimeFigureOut">
              <a:rPr lang="en-US" smtClean="0"/>
              <a:t>5/1/13</a:t>
            </a:fld>
            <a:endParaRPr lang="en-US"/>
          </a:p>
        </p:txBody>
      </p:sp>
      <p:sp>
        <p:nvSpPr>
          <p:cNvPr id="9" name="Footer Placeholder 4"/>
          <p:cNvSpPr>
            <a:spLocks noGrp="1"/>
          </p:cNvSpPr>
          <p:nvPr>
            <p:ph type="ftr" sz="quarter" idx="11"/>
          </p:nvPr>
        </p:nvSpPr>
        <p:spPr>
          <a:xfrm>
            <a:off x="3124200" y="6553200"/>
            <a:ext cx="2895600" cy="304800"/>
          </a:xfrm>
        </p:spPr>
        <p:txBody>
          <a:bodyPr/>
          <a:lstStyle/>
          <a:p>
            <a:endParaRPr lang="en-US"/>
          </a:p>
        </p:txBody>
      </p:sp>
      <p:sp>
        <p:nvSpPr>
          <p:cNvPr id="10" name="Slide Number Placeholder 5"/>
          <p:cNvSpPr>
            <a:spLocks noGrp="1"/>
          </p:cNvSpPr>
          <p:nvPr>
            <p:ph type="sldNum" sz="quarter" idx="12"/>
          </p:nvPr>
        </p:nvSpPr>
        <p:spPr>
          <a:xfrm>
            <a:off x="6553200" y="6553200"/>
            <a:ext cx="2133600" cy="304800"/>
          </a:xfrm>
        </p:spPr>
        <p:txBody>
          <a:bodyPr/>
          <a:lstStyle/>
          <a:p>
            <a:fld id="{80F88FF4-1BD9-4AA8-B980-C7776087ABAF}" type="slidenum">
              <a:rPr lang="en-US" smtClean="0"/>
              <a:t>‹#›</a:t>
            </a:fld>
            <a:endParaRPr lang="en-US"/>
          </a:p>
        </p:txBody>
      </p:sp>
    </p:spTree>
  </p:cSld>
  <p:clrMapOvr>
    <a:masterClrMapping/>
  </p:clrMapOvr>
  <p:timing>
    <p:tnLst>
      <p:par>
        <p:cTn xmlns:p14="http://schemas.microsoft.com/office/powerpoint/2010/mai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Up Portrait with Captions">
    <p:bg>
      <p:bgPr>
        <a:solidFill>
          <a:schemeClr val="bg1">
            <a:lumMod val="95000"/>
          </a:schemeClr>
        </a:solidFill>
        <a:effectLst/>
      </p:bgPr>
    </p:bg>
    <p:spTree>
      <p:nvGrpSpPr>
        <p:cNvPr id="1" name=""/>
        <p:cNvGrpSpPr/>
        <p:nvPr/>
      </p:nvGrpSpPr>
      <p:grpSpPr>
        <a:xfrm>
          <a:off x="0" y="0"/>
          <a:ext cx="0" cy="0"/>
          <a:chOff x="0" y="0"/>
          <a:chExt cx="0" cy="0"/>
        </a:xfrm>
      </p:grpSpPr>
      <p:sp>
        <p:nvSpPr>
          <p:cNvPr id="6" name="Rectangle 8"/>
          <p:cNvSpPr>
            <a:spLocks noGrp="1" noChangeAspect="1"/>
          </p:cNvSpPr>
          <p:nvPr>
            <p:ph type="pic" sz="quarter" idx="13"/>
          </p:nvPr>
        </p:nvSpPr>
        <p:spPr>
          <a:xfrm>
            <a:off x="4512497" y="381000"/>
            <a:ext cx="3431353" cy="4575141"/>
          </a:xfrm>
          <a:solidFill>
            <a:srgbClr val="F0F0F0"/>
          </a:solidFill>
          <a:ln w="57150">
            <a:solidFill>
              <a:schemeClr val="bg1"/>
            </a:solidFill>
          </a:ln>
          <a:effectLst>
            <a:outerShdw dist="38100" dir="2700000" algn="tl" rotWithShape="0">
              <a:prstClr val="black">
                <a:alpha val="17000"/>
              </a:prstClr>
            </a:outerShdw>
          </a:effectLst>
        </p:spPr>
        <p:txBody>
          <a:bodyPr vert="horz" lIns="91440" tIns="45720" rIns="91440" bIns="45720" rtlCol="0">
            <a:normAutofit/>
          </a:bodyPr>
          <a:lstStyle>
            <a:lvl1pPr marL="0" marR="0" indent="1588" algn="ctr" defTabSz="914400" rtl="0" eaLnBrk="1" latinLnBrk="0" hangingPunct="1">
              <a:spcBef>
                <a:spcPct val="20000"/>
              </a:spcBef>
              <a:buFontTx/>
              <a:buNone/>
              <a:defRPr lang="en-US" sz="2400" i="0" kern="1200" dirty="0">
                <a:solidFill>
                  <a:schemeClr val="tx1">
                    <a:lumMod val="65000"/>
                    <a:lumOff val="35000"/>
                  </a:schemeClr>
                </a:solidFill>
                <a:latin typeface="+mn-lt"/>
                <a:ea typeface="+mn-ea"/>
                <a:cs typeface="+mn-cs"/>
              </a:defRPr>
            </a:lvl1pPr>
            <a:extLst/>
          </a:lstStyle>
          <a:p>
            <a:pPr marL="0" marR="0" indent="1588" algn="ctr" rtl="0" latinLnBrk="0">
              <a:spcBef>
                <a:spcPct val="20000"/>
              </a:spcBef>
              <a:buFontTx/>
              <a:buNone/>
            </a:pPr>
            <a:r>
              <a:rPr lang="en-US" sz="2400" i="0" smtClean="0"/>
              <a:t>Drag picture to placeholder or click icon to add</a:t>
            </a:r>
            <a:endParaRPr lang="en-US" sz="2400" i="0" dirty="0"/>
          </a:p>
        </p:txBody>
      </p:sp>
      <p:sp>
        <p:nvSpPr>
          <p:cNvPr id="7" name="Rectangle 8"/>
          <p:cNvSpPr>
            <a:spLocks noGrp="1" noChangeAspect="1"/>
          </p:cNvSpPr>
          <p:nvPr>
            <p:ph type="pic" sz="quarter" idx="14"/>
          </p:nvPr>
        </p:nvSpPr>
        <p:spPr>
          <a:xfrm>
            <a:off x="857250" y="381000"/>
            <a:ext cx="3429000" cy="4572000"/>
          </a:xfrm>
          <a:solidFill>
            <a:srgbClr val="F0F0F0"/>
          </a:solidFill>
          <a:ln w="57150">
            <a:solidFill>
              <a:schemeClr val="bg1"/>
            </a:solidFill>
          </a:ln>
          <a:effectLst>
            <a:outerShdw dist="38100" dir="2700000" algn="tl" rotWithShape="0">
              <a:prstClr val="black">
                <a:alpha val="17000"/>
              </a:prstClr>
            </a:outerShdw>
          </a:effectLst>
        </p:spPr>
        <p:txBody>
          <a:bodyPr vert="horz" lIns="91440" tIns="45720" rIns="91440" bIns="45720" rtlCol="0">
            <a:normAutofit/>
          </a:bodyPr>
          <a:lstStyle>
            <a:lvl1pPr marL="0" marR="0" indent="0" algn="ctr" defTabSz="914400" rtl="0" eaLnBrk="1" latinLnBrk="0" hangingPunct="1">
              <a:spcBef>
                <a:spcPct val="20000"/>
              </a:spcBef>
              <a:buFontTx/>
              <a:buNone/>
              <a:defRPr lang="en-US" sz="2400" kern="1200" dirty="0">
                <a:solidFill>
                  <a:schemeClr val="tx1">
                    <a:lumMod val="65000"/>
                    <a:lumOff val="35000"/>
                  </a:schemeClr>
                </a:solidFill>
                <a:latin typeface="+mn-lt"/>
                <a:ea typeface="+mn-ea"/>
                <a:cs typeface="+mn-cs"/>
              </a:defRPr>
            </a:lvl1pPr>
            <a:extLst/>
          </a:lstStyle>
          <a:p>
            <a:pPr marL="0" marR="0" indent="1588" algn="ctr" rtl="0" latinLnBrk="0">
              <a:spcBef>
                <a:spcPct val="20000"/>
              </a:spcBef>
              <a:buFontTx/>
              <a:buNone/>
            </a:pPr>
            <a:r>
              <a:rPr lang="en-US" sz="2400" i="0" smtClean="0"/>
              <a:t>Drag picture to placeholder or click icon to add</a:t>
            </a:r>
            <a:endParaRPr lang="en-US" sz="2400" i="0" dirty="0"/>
          </a:p>
        </p:txBody>
      </p:sp>
      <p:sp>
        <p:nvSpPr>
          <p:cNvPr id="8" name="Rectangle 7"/>
          <p:cNvSpPr>
            <a:spLocks noGrp="1"/>
          </p:cNvSpPr>
          <p:nvPr>
            <p:ph type="body" sz="quarter" idx="15" hasCustomPrompt="1"/>
          </p:nvPr>
        </p:nvSpPr>
        <p:spPr>
          <a:xfrm>
            <a:off x="838200" y="5181600"/>
            <a:ext cx="3476626" cy="1066800"/>
          </a:xfrm>
        </p:spPr>
        <p:txBody>
          <a:bodyPr lIns="91440" rIns="9144" anchor="t" anchorCtr="0">
            <a:noAutofit/>
          </a:bodyPr>
          <a:lstStyle>
            <a:lvl1pPr marL="0" marR="0" indent="0" algn="ctr" rtl="0" latinLnBrk="0">
              <a:spcBef>
                <a:spcPct val="20000"/>
              </a:spcBef>
              <a:buFontTx/>
              <a:buNone/>
              <a:defRPr sz="1800" baseline="0">
                <a:solidFill>
                  <a:schemeClr val="tx1">
                    <a:lumMod val="75000"/>
                    <a:lumOff val="25000"/>
                  </a:schemeClr>
                </a:solidFill>
                <a:latin typeface="+mn-lt"/>
                <a:ea typeface="+mn-ea"/>
                <a:cs typeface="+mn-cs"/>
              </a:defRPr>
            </a:lvl1pPr>
            <a:extLst/>
          </a:lstStyle>
          <a:p>
            <a:pPr lvl="0"/>
            <a:r>
              <a:rPr lang="en-US" dirty="0" smtClean="0"/>
              <a:t>Click to add caption</a:t>
            </a:r>
            <a:endParaRPr lang="en-US" dirty="0"/>
          </a:p>
        </p:txBody>
      </p:sp>
      <p:sp>
        <p:nvSpPr>
          <p:cNvPr id="9" name="Rectangle 7"/>
          <p:cNvSpPr>
            <a:spLocks noGrp="1"/>
          </p:cNvSpPr>
          <p:nvPr>
            <p:ph type="body" sz="quarter" idx="16" hasCustomPrompt="1"/>
          </p:nvPr>
        </p:nvSpPr>
        <p:spPr>
          <a:xfrm>
            <a:off x="4505324" y="5181600"/>
            <a:ext cx="3476625" cy="1066800"/>
          </a:xfrm>
        </p:spPr>
        <p:txBody>
          <a:bodyPr lIns="91440" rIns="9144" anchor="t" anchorCtr="0">
            <a:noAutofit/>
          </a:bodyPr>
          <a:lstStyle>
            <a:lvl1pPr marL="0" marR="0" indent="0" algn="ctr" rtl="0" latinLnBrk="0">
              <a:spcBef>
                <a:spcPct val="20000"/>
              </a:spcBef>
              <a:buFontTx/>
              <a:buNone/>
              <a:defRPr sz="1800" baseline="0">
                <a:solidFill>
                  <a:schemeClr val="tx1">
                    <a:lumMod val="75000"/>
                    <a:lumOff val="25000"/>
                  </a:schemeClr>
                </a:solidFill>
                <a:latin typeface="+mn-lt"/>
                <a:ea typeface="+mn-ea"/>
                <a:cs typeface="+mn-cs"/>
              </a:defRPr>
            </a:lvl1pPr>
            <a:extLst/>
          </a:lstStyle>
          <a:p>
            <a:pPr lvl="0"/>
            <a:r>
              <a:rPr lang="en-US" dirty="0" smtClean="0"/>
              <a:t>Click to add caption</a:t>
            </a:r>
            <a:endParaRPr lang="en-US" dirty="0"/>
          </a:p>
        </p:txBody>
      </p:sp>
      <p:sp>
        <p:nvSpPr>
          <p:cNvPr id="12" name="Date Placeholder 3"/>
          <p:cNvSpPr>
            <a:spLocks noGrp="1"/>
          </p:cNvSpPr>
          <p:nvPr>
            <p:ph type="dt" sz="half" idx="10"/>
          </p:nvPr>
        </p:nvSpPr>
        <p:spPr>
          <a:xfrm>
            <a:off x="457200" y="6553200"/>
            <a:ext cx="2133600" cy="304800"/>
          </a:xfrm>
        </p:spPr>
        <p:txBody>
          <a:bodyPr/>
          <a:lstStyle/>
          <a:p>
            <a:fld id="{EFEED2B4-868F-4681-9E70-FF7ECCDC67D4}" type="datetimeFigureOut">
              <a:rPr lang="en-US" smtClean="0"/>
              <a:t>5/1/13</a:t>
            </a:fld>
            <a:endParaRPr lang="en-US"/>
          </a:p>
        </p:txBody>
      </p:sp>
      <p:sp>
        <p:nvSpPr>
          <p:cNvPr id="13" name="Footer Placeholder 4"/>
          <p:cNvSpPr>
            <a:spLocks noGrp="1"/>
          </p:cNvSpPr>
          <p:nvPr>
            <p:ph type="ftr" sz="quarter" idx="11"/>
          </p:nvPr>
        </p:nvSpPr>
        <p:spPr>
          <a:xfrm>
            <a:off x="2971800" y="6553200"/>
            <a:ext cx="2895600" cy="304800"/>
          </a:xfrm>
        </p:spPr>
        <p:txBody>
          <a:bodyPr/>
          <a:lstStyle/>
          <a:p>
            <a:endParaRPr lang="en-US"/>
          </a:p>
        </p:txBody>
      </p:sp>
      <p:sp>
        <p:nvSpPr>
          <p:cNvPr id="14" name="Slide Number Placeholder 5"/>
          <p:cNvSpPr>
            <a:spLocks noGrp="1"/>
          </p:cNvSpPr>
          <p:nvPr>
            <p:ph type="sldNum" sz="quarter" idx="12"/>
          </p:nvPr>
        </p:nvSpPr>
        <p:spPr>
          <a:xfrm>
            <a:off x="6248400" y="6553200"/>
            <a:ext cx="2057400" cy="304800"/>
          </a:xfrm>
        </p:spPr>
        <p:txBody>
          <a:bodyPr/>
          <a:lstStyle/>
          <a:p>
            <a:fld id="{80F88FF4-1BD9-4AA8-B980-C7776087ABAF}" type="slidenum">
              <a:rPr lang="en-US" smtClean="0"/>
              <a:t>‹#›</a:t>
            </a:fld>
            <a:endParaRPr lang="en-US"/>
          </a:p>
        </p:txBody>
      </p:sp>
    </p:spTree>
  </p:cSld>
  <p:clrMapOvr>
    <a:masterClrMapping/>
  </p:clrMapOvr>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with Watermark">
    <p:bg>
      <p:bgRef idx="1003">
        <a:schemeClr val="bg2"/>
      </p:bgRef>
    </p:bg>
    <p:spTree>
      <p:nvGrpSpPr>
        <p:cNvPr id="1" name=""/>
        <p:cNvGrpSpPr/>
        <p:nvPr/>
      </p:nvGrpSpPr>
      <p:grpSpPr>
        <a:xfrm>
          <a:off x="0" y="0"/>
          <a:ext cx="0" cy="0"/>
          <a:chOff x="0" y="0"/>
          <a:chExt cx="0" cy="0"/>
        </a:xfrm>
      </p:grpSpPr>
      <p:sp>
        <p:nvSpPr>
          <p:cNvPr id="8" name="Text Placeholder 7"/>
          <p:cNvSpPr>
            <a:spLocks noGrp="1"/>
          </p:cNvSpPr>
          <p:nvPr>
            <p:ph type="body" sz="quarter" idx="13"/>
          </p:nvPr>
        </p:nvSpPr>
        <p:spPr>
          <a:xfrm>
            <a:off x="1122215" y="3200400"/>
            <a:ext cx="8021782" cy="2209800"/>
          </a:xfrm>
        </p:spPr>
        <p:txBody>
          <a:bodyPr wrap="none" lIns="0" tIns="0" rIns="0" bIns="0" anchor="ctr" anchorCtr="0">
            <a:noAutofit/>
          </a:bodyPr>
          <a:lstStyle>
            <a:lvl1pPr marL="0" indent="0" algn="r">
              <a:spcBef>
                <a:spcPts val="0"/>
              </a:spcBef>
              <a:buNone/>
              <a:defRPr sz="12200">
                <a:gradFill>
                  <a:gsLst>
                    <a:gs pos="0">
                      <a:schemeClr val="tx1">
                        <a:alpha val="10000"/>
                      </a:schemeClr>
                    </a:gs>
                    <a:gs pos="100000">
                      <a:schemeClr val="tx1">
                        <a:alpha val="10000"/>
                      </a:schemeClr>
                    </a:gs>
                  </a:gsLst>
                  <a:lin ang="5400000" scaled="0"/>
                </a:gradFill>
                <a:latin typeface="Impact" pitchFamily="34" charset="0"/>
              </a:defRPr>
            </a:lvl1pPr>
            <a:lvl2pPr marL="0" indent="0" algn="r">
              <a:spcBef>
                <a:spcPts val="0"/>
              </a:spcBef>
              <a:buNone/>
              <a:defRPr sz="12200">
                <a:gradFill>
                  <a:gsLst>
                    <a:gs pos="0">
                      <a:schemeClr val="tx1">
                        <a:alpha val="10000"/>
                      </a:schemeClr>
                    </a:gs>
                    <a:gs pos="100000">
                      <a:schemeClr val="tx1">
                        <a:alpha val="10000"/>
                      </a:schemeClr>
                    </a:gs>
                  </a:gsLst>
                  <a:lin ang="5400000" scaled="0"/>
                </a:gradFill>
                <a:latin typeface="Impact" pitchFamily="34" charset="0"/>
              </a:defRPr>
            </a:lvl2pPr>
            <a:lvl3pPr marL="0" indent="0" algn="r">
              <a:spcBef>
                <a:spcPts val="0"/>
              </a:spcBef>
              <a:buNone/>
              <a:defRPr sz="12200">
                <a:gradFill>
                  <a:gsLst>
                    <a:gs pos="0">
                      <a:schemeClr val="tx1">
                        <a:alpha val="10000"/>
                      </a:schemeClr>
                    </a:gs>
                    <a:gs pos="100000">
                      <a:schemeClr val="tx1">
                        <a:alpha val="10000"/>
                      </a:schemeClr>
                    </a:gs>
                  </a:gsLst>
                  <a:lin ang="5400000" scaled="0"/>
                </a:gradFill>
                <a:latin typeface="Impact" pitchFamily="34" charset="0"/>
              </a:defRPr>
            </a:lvl3pPr>
            <a:lvl4pPr marL="0" indent="0" algn="r">
              <a:spcBef>
                <a:spcPts val="0"/>
              </a:spcBef>
              <a:buNone/>
              <a:defRPr sz="12200">
                <a:gradFill>
                  <a:gsLst>
                    <a:gs pos="0">
                      <a:schemeClr val="tx1">
                        <a:alpha val="10000"/>
                      </a:schemeClr>
                    </a:gs>
                    <a:gs pos="100000">
                      <a:schemeClr val="tx1">
                        <a:alpha val="10000"/>
                      </a:schemeClr>
                    </a:gs>
                  </a:gsLst>
                  <a:lin ang="5400000" scaled="0"/>
                </a:gradFill>
                <a:latin typeface="Impact" pitchFamily="34" charset="0"/>
              </a:defRPr>
            </a:lvl4pPr>
            <a:lvl5pPr marL="0" indent="0" algn="r">
              <a:spcBef>
                <a:spcPts val="0"/>
              </a:spcBef>
              <a:buNone/>
              <a:defRPr sz="12200">
                <a:gradFill>
                  <a:gsLst>
                    <a:gs pos="0">
                      <a:schemeClr val="tx1">
                        <a:alpha val="10000"/>
                      </a:schemeClr>
                    </a:gs>
                    <a:gs pos="100000">
                      <a:schemeClr val="tx1">
                        <a:alpha val="10000"/>
                      </a:schemeClr>
                    </a:gs>
                  </a:gsLst>
                  <a:lin ang="5400000" scaled="0"/>
                </a:gradFill>
                <a:latin typeface="Impact" pitchFamily="34" charset="0"/>
              </a:defRPr>
            </a:lvl5pPr>
          </a:lstStyle>
          <a:p>
            <a:pPr lvl="0"/>
            <a:r>
              <a:rPr lang="en-US" smtClean="0"/>
              <a:t>Click to edit Master text styles</a:t>
            </a:r>
          </a:p>
        </p:txBody>
      </p:sp>
      <p:sp>
        <p:nvSpPr>
          <p:cNvPr id="2" name="Title 1"/>
          <p:cNvSpPr>
            <a:spLocks noGrp="1"/>
          </p:cNvSpPr>
          <p:nvPr>
            <p:ph type="ctrTitle"/>
          </p:nvPr>
        </p:nvSpPr>
        <p:spPr>
          <a:xfrm>
            <a:off x="3960813" y="3833095"/>
            <a:ext cx="4724400" cy="1209964"/>
          </a:xfrm>
        </p:spPr>
        <p:txBody>
          <a:bodyPr lIns="45720" tIns="0" rIns="45720" bIns="0" anchor="b" anchorCtr="0">
            <a:noAutofit/>
          </a:bodyPr>
          <a:lstStyle>
            <a:lvl1pPr algn="l">
              <a:lnSpc>
                <a:spcPts val="5000"/>
              </a:lnSpc>
              <a:defRPr sz="4600"/>
            </a:lvl1pPr>
          </a:lstStyle>
          <a:p>
            <a:r>
              <a:rPr lang="en-US" smtClean="0"/>
              <a:t>Click to edit Master title style</a:t>
            </a:r>
            <a:endParaRPr dirty="0"/>
          </a:p>
        </p:txBody>
      </p:sp>
      <p:sp>
        <p:nvSpPr>
          <p:cNvPr id="3" name="Subtitle 2"/>
          <p:cNvSpPr>
            <a:spLocks noGrp="1"/>
          </p:cNvSpPr>
          <p:nvPr>
            <p:ph type="subTitle" idx="1"/>
          </p:nvPr>
        </p:nvSpPr>
        <p:spPr>
          <a:xfrm>
            <a:off x="3960813" y="5056909"/>
            <a:ext cx="4724400" cy="1156586"/>
          </a:xfrm>
        </p:spPr>
        <p:txBody>
          <a:bodyPr lIns="91440" tIns="0" rIns="45720" bIns="0">
            <a:normAutofit/>
          </a:bodyPr>
          <a:lstStyle>
            <a:lvl1pPr marL="0" indent="0" algn="l">
              <a:lnSpc>
                <a:spcPts val="2600"/>
              </a:lnSpc>
              <a:spcBef>
                <a:spcPct val="0"/>
              </a:spcBef>
              <a:buNone/>
              <a:defRPr sz="22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sp>
        <p:nvSpPr>
          <p:cNvPr id="4" name="Date Placeholder 3"/>
          <p:cNvSpPr>
            <a:spLocks noGrp="1"/>
          </p:cNvSpPr>
          <p:nvPr>
            <p:ph type="dt" sz="half" idx="10"/>
          </p:nvPr>
        </p:nvSpPr>
        <p:spPr>
          <a:xfrm>
            <a:off x="457200" y="6298744"/>
            <a:ext cx="1981200" cy="273050"/>
          </a:xfrm>
        </p:spPr>
        <p:txBody>
          <a:bodyPr/>
          <a:lstStyle>
            <a:lvl1pPr algn="l">
              <a:defRPr sz="1100">
                <a:latin typeface="Rockwell" pitchFamily="18" charset="0"/>
              </a:defRPr>
            </a:lvl1pPr>
          </a:lstStyle>
          <a:p>
            <a:fld id="{EFEED2B4-868F-4681-9E70-FF7ECCDC67D4}" type="datetimeFigureOut">
              <a:rPr lang="en-US" smtClean="0"/>
              <a:t>5/1/13</a:t>
            </a:fld>
            <a:endParaRPr lang="en-US"/>
          </a:p>
        </p:txBody>
      </p:sp>
      <p:sp>
        <p:nvSpPr>
          <p:cNvPr id="5" name="Footer Placeholder 4"/>
          <p:cNvSpPr>
            <a:spLocks noGrp="1"/>
          </p:cNvSpPr>
          <p:nvPr>
            <p:ph type="ftr" sz="quarter" idx="11"/>
          </p:nvPr>
        </p:nvSpPr>
        <p:spPr>
          <a:xfrm>
            <a:off x="3962400" y="6298744"/>
            <a:ext cx="3810000" cy="273050"/>
          </a:xfrm>
        </p:spPr>
        <p:txBody>
          <a:bodyPr/>
          <a:lstStyle>
            <a:lvl1pPr algn="l">
              <a:defRPr/>
            </a:lvl1pPr>
          </a:lstStyle>
          <a:p>
            <a:endParaRPr lang="en-US"/>
          </a:p>
        </p:txBody>
      </p:sp>
      <p:sp>
        <p:nvSpPr>
          <p:cNvPr id="6" name="Slide Number Placeholder 5"/>
          <p:cNvSpPr>
            <a:spLocks noGrp="1"/>
          </p:cNvSpPr>
          <p:nvPr>
            <p:ph type="sldNum" sz="quarter" idx="12"/>
          </p:nvPr>
        </p:nvSpPr>
        <p:spPr>
          <a:xfrm>
            <a:off x="8264856" y="6312392"/>
            <a:ext cx="685800" cy="265089"/>
          </a:xfrm>
        </p:spPr>
        <p:txBody>
          <a:bodyPr/>
          <a:lstStyle>
            <a:lvl1pPr>
              <a:defRPr sz="1100">
                <a:solidFill>
                  <a:schemeClr val="tx1"/>
                </a:solidFill>
                <a:latin typeface="Rockwell" pitchFamily="18" charset="0"/>
              </a:defRPr>
            </a:lvl1pPr>
          </a:lstStyle>
          <a:p>
            <a:fld id="{80F88FF4-1BD9-4AA8-B980-C7776087ABAF}" type="slidenum">
              <a:rPr lang="en-US" smtClean="0"/>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2-Up Landscape with Captions">
    <p:bg>
      <p:bgPr>
        <a:solidFill>
          <a:schemeClr val="bg1">
            <a:lumMod val="95000"/>
          </a:schemeClr>
        </a:solidFill>
        <a:effectLst/>
      </p:bgPr>
    </p:bg>
    <p:spTree>
      <p:nvGrpSpPr>
        <p:cNvPr id="1" name=""/>
        <p:cNvGrpSpPr/>
        <p:nvPr/>
      </p:nvGrpSpPr>
      <p:grpSpPr>
        <a:xfrm>
          <a:off x="0" y="0"/>
          <a:ext cx="0" cy="0"/>
          <a:chOff x="0" y="0"/>
          <a:chExt cx="0" cy="0"/>
        </a:xfrm>
      </p:grpSpPr>
      <p:sp>
        <p:nvSpPr>
          <p:cNvPr id="6" name="Rectangle 7"/>
          <p:cNvSpPr>
            <a:spLocks noGrp="1" noChangeAspect="1"/>
          </p:cNvSpPr>
          <p:nvPr>
            <p:ph type="pic" sz="quarter" idx="13"/>
          </p:nvPr>
        </p:nvSpPr>
        <p:spPr>
          <a:xfrm>
            <a:off x="4800600" y="914400"/>
            <a:ext cx="3962400" cy="2971800"/>
          </a:xfrm>
          <a:prstGeom prst="rect">
            <a:avLst/>
          </a:prstGeom>
          <a:solidFill>
            <a:srgbClr val="F0F0F0"/>
          </a:solidFill>
          <a:ln w="57150">
            <a:solidFill>
              <a:schemeClr val="bg1"/>
            </a:solidFill>
          </a:ln>
          <a:effectLst>
            <a:outerShdw dist="38100" dir="2700000" algn="tl" rotWithShape="0">
              <a:prstClr val="black">
                <a:alpha val="17000"/>
              </a:prstClr>
            </a:outerShdw>
          </a:effectLst>
        </p:spPr>
        <p:txBody>
          <a:bodyPr vert="horz" lIns="91440" tIns="45720" rIns="91440" bIns="45720" rtlCol="0">
            <a:normAutofit/>
          </a:bodyPr>
          <a:lstStyle>
            <a:lvl1pPr marL="0" marR="0" indent="0" algn="ctr" defTabSz="914400" rtl="0" eaLnBrk="1" latinLnBrk="0" hangingPunct="1">
              <a:spcBef>
                <a:spcPct val="20000"/>
              </a:spcBef>
              <a:buFontTx/>
              <a:buNone/>
              <a:defRPr lang="en-US" sz="2400" i="0" kern="1200" dirty="0">
                <a:solidFill>
                  <a:schemeClr val="tx1">
                    <a:lumMod val="65000"/>
                    <a:lumOff val="35000"/>
                  </a:schemeClr>
                </a:solidFill>
                <a:latin typeface="+mn-lt"/>
                <a:ea typeface="+mn-ea"/>
                <a:cs typeface="+mn-cs"/>
              </a:defRPr>
            </a:lvl1pPr>
            <a:extLst/>
          </a:lstStyle>
          <a:p>
            <a:pPr marL="0" marR="0" indent="0" algn="ctr" rtl="0" latinLnBrk="0">
              <a:buFontTx/>
              <a:buNone/>
            </a:pPr>
            <a:r>
              <a:rPr lang="en-US" smtClean="0"/>
              <a:t>Drag picture to placeholder or click icon to add</a:t>
            </a:r>
            <a:endParaRPr lang="en-US" dirty="0"/>
          </a:p>
        </p:txBody>
      </p:sp>
      <p:sp>
        <p:nvSpPr>
          <p:cNvPr id="7" name="Rectangle 7"/>
          <p:cNvSpPr>
            <a:spLocks noGrp="1" noChangeAspect="1"/>
          </p:cNvSpPr>
          <p:nvPr>
            <p:ph type="pic" sz="quarter" idx="14"/>
          </p:nvPr>
        </p:nvSpPr>
        <p:spPr>
          <a:xfrm>
            <a:off x="457200" y="914400"/>
            <a:ext cx="3962400" cy="2971800"/>
          </a:xfrm>
          <a:prstGeom prst="rect">
            <a:avLst/>
          </a:prstGeom>
          <a:solidFill>
            <a:srgbClr val="F0F0F0"/>
          </a:solidFill>
          <a:ln w="57150">
            <a:solidFill>
              <a:schemeClr val="bg1"/>
            </a:solidFill>
          </a:ln>
          <a:effectLst>
            <a:outerShdw dist="38100" dir="2700000" algn="tl" rotWithShape="0">
              <a:prstClr val="black">
                <a:alpha val="17000"/>
              </a:prstClr>
            </a:outerShdw>
          </a:effectLst>
        </p:spPr>
        <p:txBody>
          <a:bodyPr vert="horz" lIns="91440" tIns="45720" rIns="91440" bIns="45720" rtlCol="0">
            <a:normAutofit/>
          </a:bodyPr>
          <a:lstStyle>
            <a:lvl1pPr marL="0" marR="0" indent="1588" algn="ctr" defTabSz="914400" rtl="0" eaLnBrk="1" latinLnBrk="0" hangingPunct="1">
              <a:spcBef>
                <a:spcPct val="20000"/>
              </a:spcBef>
              <a:buFontTx/>
              <a:buNone/>
              <a:defRPr lang="en-US" sz="2400" i="0" kern="1200" dirty="0">
                <a:solidFill>
                  <a:schemeClr val="tx1">
                    <a:lumMod val="65000"/>
                    <a:lumOff val="35000"/>
                  </a:schemeClr>
                </a:solidFill>
                <a:latin typeface="+mn-lt"/>
                <a:ea typeface="+mn-ea"/>
                <a:cs typeface="+mn-cs"/>
              </a:defRPr>
            </a:lvl1pPr>
            <a:extLst/>
          </a:lstStyle>
          <a:p>
            <a:pPr marL="0" marR="0" indent="0" algn="ctr" rtl="0" latinLnBrk="0">
              <a:buFontTx/>
              <a:buNone/>
            </a:pPr>
            <a:r>
              <a:rPr lang="en-US" smtClean="0"/>
              <a:t>Drag picture to placeholder or click icon to add</a:t>
            </a:r>
            <a:endParaRPr lang="en-US" dirty="0"/>
          </a:p>
        </p:txBody>
      </p:sp>
      <p:sp>
        <p:nvSpPr>
          <p:cNvPr id="8" name="Rectangle 7"/>
          <p:cNvSpPr>
            <a:spLocks noGrp="1"/>
          </p:cNvSpPr>
          <p:nvPr>
            <p:ph type="body" sz="quarter" idx="16" hasCustomPrompt="1"/>
          </p:nvPr>
        </p:nvSpPr>
        <p:spPr>
          <a:xfrm>
            <a:off x="457200" y="4114800"/>
            <a:ext cx="3962400" cy="1214887"/>
          </a:xfrm>
        </p:spPr>
        <p:txBody>
          <a:bodyPr vert="horz" lIns="91440" tIns="45720" rIns="9144" bIns="45720" rtlCol="0" anchor="t" anchorCtr="0">
            <a:noAutofit/>
          </a:bodyPr>
          <a:lstStyle>
            <a:lvl1pPr marL="0" marR="0" indent="0" algn="ctr" rtl="0" latinLnBrk="0">
              <a:spcBef>
                <a:spcPct val="20000"/>
              </a:spcBef>
              <a:buFontTx/>
              <a:buNone/>
              <a:defRPr lang="en-US" sz="1800" kern="1200" baseline="0" dirty="0">
                <a:solidFill>
                  <a:schemeClr val="tx1">
                    <a:lumMod val="75000"/>
                    <a:lumOff val="25000"/>
                  </a:schemeClr>
                </a:solidFill>
                <a:latin typeface="+mn-lt"/>
                <a:ea typeface="+mn-ea"/>
                <a:cs typeface="+mn-cs"/>
              </a:defRPr>
            </a:lvl1pPr>
            <a:extLst/>
          </a:lstStyle>
          <a:p>
            <a:pPr marL="0" marR="0" lvl="0" indent="0" algn="l" defTabSz="914400" rtl="0" eaLnBrk="1" latinLnBrk="0" hangingPunct="1">
              <a:spcBef>
                <a:spcPct val="20000"/>
              </a:spcBef>
              <a:buFontTx/>
              <a:buNone/>
            </a:pPr>
            <a:r>
              <a:rPr lang="en-US" dirty="0" smtClean="0"/>
              <a:t>Click to add caption</a:t>
            </a:r>
            <a:endParaRPr lang="en-US" dirty="0"/>
          </a:p>
        </p:txBody>
      </p:sp>
      <p:sp>
        <p:nvSpPr>
          <p:cNvPr id="9" name="Rectangle 7"/>
          <p:cNvSpPr>
            <a:spLocks noGrp="1"/>
          </p:cNvSpPr>
          <p:nvPr>
            <p:ph type="body" sz="quarter" idx="17" hasCustomPrompt="1"/>
          </p:nvPr>
        </p:nvSpPr>
        <p:spPr>
          <a:xfrm>
            <a:off x="4800599" y="4114800"/>
            <a:ext cx="3990975" cy="1214887"/>
          </a:xfrm>
        </p:spPr>
        <p:txBody>
          <a:bodyPr vert="horz" lIns="91440" tIns="45720" rIns="9144" bIns="45720" rtlCol="0" anchor="t" anchorCtr="0">
            <a:noAutofit/>
          </a:bodyPr>
          <a:lstStyle>
            <a:lvl1pPr marL="0" marR="0" indent="0" algn="ctr" rtl="0" latinLnBrk="0">
              <a:spcBef>
                <a:spcPct val="20000"/>
              </a:spcBef>
              <a:buFontTx/>
              <a:buNone/>
              <a:defRPr lang="en-US" sz="1800" kern="1200" baseline="0" dirty="0">
                <a:solidFill>
                  <a:schemeClr val="tx1">
                    <a:lumMod val="75000"/>
                    <a:lumOff val="25000"/>
                  </a:schemeClr>
                </a:solidFill>
                <a:latin typeface="+mn-lt"/>
                <a:ea typeface="+mn-ea"/>
                <a:cs typeface="+mn-cs"/>
              </a:defRPr>
            </a:lvl1pPr>
            <a:extLst/>
          </a:lstStyle>
          <a:p>
            <a:pPr marL="0" marR="0" lvl="0" indent="0" algn="l" defTabSz="914400" rtl="0" eaLnBrk="1" latinLnBrk="0" hangingPunct="1">
              <a:spcBef>
                <a:spcPct val="20000"/>
              </a:spcBef>
              <a:buFontTx/>
              <a:buNone/>
            </a:pPr>
            <a:r>
              <a:rPr lang="en-US" dirty="0" smtClean="0"/>
              <a:t>Click to add caption</a:t>
            </a:r>
            <a:endParaRPr lang="en-US" dirty="0"/>
          </a:p>
        </p:txBody>
      </p:sp>
      <p:grpSp>
        <p:nvGrpSpPr>
          <p:cNvPr id="10" name="Group 9"/>
          <p:cNvGrpSpPr/>
          <p:nvPr userDrawn="1"/>
        </p:nvGrpSpPr>
        <p:grpSpPr>
          <a:xfrm rot="5400000">
            <a:off x="4277032" y="1991032"/>
            <a:ext cx="589936" cy="9144000"/>
            <a:chOff x="8524568" y="0"/>
            <a:chExt cx="589936" cy="6858000"/>
          </a:xfrm>
        </p:grpSpPr>
        <p:sp>
          <p:nvSpPr>
            <p:cNvPr id="11" name="Rectangle 10"/>
            <p:cNvSpPr/>
            <p:nvPr userDrawn="1"/>
          </p:nvSpPr>
          <p:spPr>
            <a:xfrm>
              <a:off x="8524568" y="0"/>
              <a:ext cx="540774" cy="6858000"/>
            </a:xfrm>
            <a:prstGeom prst="rect">
              <a:avLst/>
            </a:prstGeom>
            <a:solidFill>
              <a:srgbClr val="FC75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C7500"/>
                </a:solidFill>
              </a:endParaRPr>
            </a:p>
          </p:txBody>
        </p:sp>
        <p:cxnSp>
          <p:nvCxnSpPr>
            <p:cNvPr id="12" name="Straight Connector 11"/>
            <p:cNvCxnSpPr/>
            <p:nvPr userDrawn="1"/>
          </p:nvCxnSpPr>
          <p:spPr>
            <a:xfrm rot="5400000">
              <a:off x="5685504" y="3429000"/>
              <a:ext cx="6858000" cy="0"/>
            </a:xfrm>
            <a:prstGeom prst="line">
              <a:avLst/>
            </a:prstGeom>
            <a:ln w="50800">
              <a:solidFill>
                <a:srgbClr val="FC7500"/>
              </a:solidFill>
            </a:ln>
          </p:spPr>
          <p:style>
            <a:lnRef idx="1">
              <a:schemeClr val="accent1"/>
            </a:lnRef>
            <a:fillRef idx="0">
              <a:schemeClr val="accent1"/>
            </a:fillRef>
            <a:effectRef idx="0">
              <a:schemeClr val="accent1"/>
            </a:effectRef>
            <a:fontRef idx="minor">
              <a:schemeClr val="tx1"/>
            </a:fontRef>
          </p:style>
        </p:cxnSp>
      </p:grpSp>
      <p:sp>
        <p:nvSpPr>
          <p:cNvPr id="13" name="Date Placeholder 2"/>
          <p:cNvSpPr>
            <a:spLocks noGrp="1"/>
          </p:cNvSpPr>
          <p:nvPr>
            <p:ph type="dt" sz="half" idx="10"/>
          </p:nvPr>
        </p:nvSpPr>
        <p:spPr>
          <a:xfrm>
            <a:off x="457200" y="6553200"/>
            <a:ext cx="2133600" cy="304800"/>
          </a:xfrm>
        </p:spPr>
        <p:txBody>
          <a:bodyPr/>
          <a:lstStyle>
            <a:lvl1pPr>
              <a:defRPr>
                <a:solidFill>
                  <a:schemeClr val="bg1"/>
                </a:solidFill>
              </a:defRPr>
            </a:lvl1pPr>
          </a:lstStyle>
          <a:p>
            <a:fld id="{EFEED2B4-868F-4681-9E70-FF7ECCDC67D4}" type="datetimeFigureOut">
              <a:rPr lang="en-US" smtClean="0"/>
              <a:pPr/>
              <a:t>5/1/13</a:t>
            </a:fld>
            <a:endParaRPr lang="en-US" dirty="0"/>
          </a:p>
        </p:txBody>
      </p:sp>
      <p:sp>
        <p:nvSpPr>
          <p:cNvPr id="14" name="Footer Placeholder 3"/>
          <p:cNvSpPr>
            <a:spLocks noGrp="1"/>
          </p:cNvSpPr>
          <p:nvPr>
            <p:ph type="ftr" sz="quarter" idx="11"/>
          </p:nvPr>
        </p:nvSpPr>
        <p:spPr>
          <a:xfrm>
            <a:off x="3124200" y="6553200"/>
            <a:ext cx="2895600" cy="304800"/>
          </a:xfrm>
        </p:spPr>
        <p:txBody>
          <a:bodyPr/>
          <a:lstStyle>
            <a:lvl1pPr>
              <a:defRPr>
                <a:solidFill>
                  <a:schemeClr val="bg1"/>
                </a:solidFill>
              </a:defRPr>
            </a:lvl1pPr>
          </a:lstStyle>
          <a:p>
            <a:endParaRPr lang="en-US" dirty="0"/>
          </a:p>
        </p:txBody>
      </p:sp>
      <p:sp>
        <p:nvSpPr>
          <p:cNvPr id="15" name="Slide Number Placeholder 4"/>
          <p:cNvSpPr>
            <a:spLocks noGrp="1"/>
          </p:cNvSpPr>
          <p:nvPr>
            <p:ph type="sldNum" sz="quarter" idx="12"/>
          </p:nvPr>
        </p:nvSpPr>
        <p:spPr>
          <a:xfrm>
            <a:off x="6553200" y="6553200"/>
            <a:ext cx="2133600" cy="304800"/>
          </a:xfrm>
        </p:spPr>
        <p:txBody>
          <a:bodyPr/>
          <a:lstStyle>
            <a:lvl1pPr>
              <a:defRPr>
                <a:solidFill>
                  <a:schemeClr val="bg1"/>
                </a:solidFill>
              </a:defRPr>
            </a:lvl1pPr>
          </a:lstStyle>
          <a:p>
            <a:fld id="{80F88FF4-1BD9-4AA8-B980-C7776087ABAF}" type="slidenum">
              <a:rPr lang="en-US" smtClean="0"/>
              <a:pPr/>
              <a:t>‹#›</a:t>
            </a:fld>
            <a:endParaRPr lang="en-US" dirty="0"/>
          </a:p>
        </p:txBody>
      </p:sp>
    </p:spTree>
  </p:cSld>
  <p:clrMapOvr>
    <a:masterClrMapping/>
  </p:clrMapOvr>
  <p:timing>
    <p:tnLst>
      <p:par>
        <p:cTn xmlns:p14="http://schemas.microsoft.com/office/powerpoint/2010/mai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3-Up Portrait with Captions">
    <p:spTree>
      <p:nvGrpSpPr>
        <p:cNvPr id="1" name=""/>
        <p:cNvGrpSpPr/>
        <p:nvPr/>
      </p:nvGrpSpPr>
      <p:grpSpPr>
        <a:xfrm>
          <a:off x="0" y="0"/>
          <a:ext cx="0" cy="0"/>
          <a:chOff x="0" y="0"/>
          <a:chExt cx="0" cy="0"/>
        </a:xfrm>
      </p:grpSpPr>
      <p:sp>
        <p:nvSpPr>
          <p:cNvPr id="6" name="Rectangle 8"/>
          <p:cNvSpPr>
            <a:spLocks noGrp="1" noChangeAspect="1"/>
          </p:cNvSpPr>
          <p:nvPr>
            <p:ph type="pic" sz="quarter" idx="13"/>
          </p:nvPr>
        </p:nvSpPr>
        <p:spPr>
          <a:xfrm>
            <a:off x="228600" y="533400"/>
            <a:ext cx="2743200" cy="3657600"/>
          </a:xfrm>
          <a:solidFill>
            <a:srgbClr val="F0F0F0"/>
          </a:solidFill>
          <a:ln w="57150">
            <a:solidFill>
              <a:schemeClr val="bg1"/>
            </a:solidFill>
          </a:ln>
          <a:effectLst>
            <a:outerShdw dist="38100" dir="2700000" algn="tl" rotWithShape="0">
              <a:prstClr val="black">
                <a:alpha val="17000"/>
              </a:prstClr>
            </a:outerShdw>
          </a:effectLst>
        </p:spPr>
        <p:txBody>
          <a:bodyPr vert="horz" lIns="91440" tIns="45720" rIns="91440" bIns="45720" rtlCol="0">
            <a:normAutofit/>
          </a:bodyPr>
          <a:lstStyle>
            <a:lvl1pPr marL="0" marR="0" indent="1588" algn="ctr" defTabSz="914400" rtl="0" eaLnBrk="1" latinLnBrk="0" hangingPunct="1">
              <a:spcBef>
                <a:spcPct val="20000"/>
              </a:spcBef>
              <a:buFontTx/>
              <a:buNone/>
              <a:defRPr lang="en-US" sz="2400" i="0" kern="1200" dirty="0">
                <a:solidFill>
                  <a:schemeClr val="tx1">
                    <a:lumMod val="65000"/>
                    <a:lumOff val="35000"/>
                  </a:schemeClr>
                </a:solidFill>
                <a:latin typeface="+mn-lt"/>
                <a:ea typeface="+mn-ea"/>
                <a:cs typeface="+mn-cs"/>
              </a:defRPr>
            </a:lvl1pPr>
            <a:extLst/>
          </a:lstStyle>
          <a:p>
            <a:pPr marL="342900" indent="-342900" algn="ctr" rtl="0" latinLnBrk="0">
              <a:spcBef>
                <a:spcPct val="20000"/>
              </a:spcBef>
              <a:buClr>
                <a:srgbClr val="438086"/>
              </a:buClr>
              <a:buSzPct val="60000"/>
              <a:buFontTx/>
              <a:buNone/>
            </a:pPr>
            <a:r>
              <a:rPr lang="en-US" smtClean="0"/>
              <a:t>Drag picture to placeholder or click icon to add</a:t>
            </a:r>
            <a:endParaRPr lang="en-US" dirty="0"/>
          </a:p>
        </p:txBody>
      </p:sp>
      <p:sp>
        <p:nvSpPr>
          <p:cNvPr id="7" name="Rectangle 8"/>
          <p:cNvSpPr>
            <a:spLocks noGrp="1" noChangeAspect="1"/>
          </p:cNvSpPr>
          <p:nvPr>
            <p:ph type="pic" sz="quarter" idx="14"/>
          </p:nvPr>
        </p:nvSpPr>
        <p:spPr>
          <a:xfrm>
            <a:off x="3200400" y="533400"/>
            <a:ext cx="2743200" cy="3657600"/>
          </a:xfrm>
          <a:solidFill>
            <a:srgbClr val="F0F0F0"/>
          </a:solidFill>
          <a:ln w="57150">
            <a:solidFill>
              <a:schemeClr val="bg1"/>
            </a:solidFill>
          </a:ln>
          <a:effectLst>
            <a:outerShdw dist="38100" dir="2700000" algn="tl" rotWithShape="0">
              <a:prstClr val="black">
                <a:alpha val="17000"/>
              </a:prstClr>
            </a:outerShdw>
          </a:effectLst>
        </p:spPr>
        <p:txBody>
          <a:bodyPr vert="horz" lIns="91440" tIns="45720" rIns="91440" bIns="45720" rtlCol="0">
            <a:normAutofit/>
          </a:bodyPr>
          <a:lstStyle>
            <a:lvl1pPr marL="342900" marR="0" indent="-342900" algn="ctr" defTabSz="914400" rtl="0" eaLnBrk="1" latinLnBrk="0" hangingPunct="1">
              <a:spcBef>
                <a:spcPct val="20000"/>
              </a:spcBef>
              <a:buClr>
                <a:srgbClr val="438086"/>
              </a:buClr>
              <a:buSzPct val="60000"/>
              <a:buFontTx/>
              <a:buNone/>
              <a:defRPr lang="en-US" sz="2400" i="0" kern="1200" dirty="0">
                <a:solidFill>
                  <a:schemeClr val="tx1">
                    <a:lumMod val="65000"/>
                    <a:lumOff val="35000"/>
                  </a:schemeClr>
                </a:solidFill>
                <a:latin typeface="+mn-lt"/>
                <a:ea typeface="+mn-ea"/>
                <a:cs typeface="+mn-cs"/>
              </a:defRPr>
            </a:lvl1pPr>
            <a:extLst/>
          </a:lstStyle>
          <a:p>
            <a:pPr marL="342900" indent="-342900" algn="ctr" rtl="0" latinLnBrk="0">
              <a:spcBef>
                <a:spcPct val="20000"/>
              </a:spcBef>
              <a:buClr>
                <a:srgbClr val="438086"/>
              </a:buClr>
              <a:buSzPct val="60000"/>
              <a:buFontTx/>
              <a:buNone/>
            </a:pPr>
            <a:r>
              <a:rPr lang="en-US" smtClean="0"/>
              <a:t>Drag picture to placeholder or click icon to add</a:t>
            </a:r>
            <a:endParaRPr lang="en-US" dirty="0"/>
          </a:p>
        </p:txBody>
      </p:sp>
      <p:sp>
        <p:nvSpPr>
          <p:cNvPr id="8" name="Rectangle 8"/>
          <p:cNvSpPr>
            <a:spLocks noGrp="1" noChangeAspect="1"/>
          </p:cNvSpPr>
          <p:nvPr>
            <p:ph type="pic" sz="quarter" idx="15"/>
          </p:nvPr>
        </p:nvSpPr>
        <p:spPr>
          <a:xfrm>
            <a:off x="6172200" y="533400"/>
            <a:ext cx="2743200" cy="3657600"/>
          </a:xfrm>
          <a:solidFill>
            <a:srgbClr val="F0F0F0"/>
          </a:solidFill>
          <a:ln w="57150">
            <a:solidFill>
              <a:schemeClr val="bg1"/>
            </a:solidFill>
          </a:ln>
          <a:effectLst>
            <a:outerShdw dist="38100" dir="2700000" algn="tl" rotWithShape="0">
              <a:prstClr val="black">
                <a:alpha val="17000"/>
              </a:prstClr>
            </a:outerShdw>
          </a:effectLst>
        </p:spPr>
        <p:txBody>
          <a:bodyPr vert="horz" lIns="91440" tIns="45720" rIns="91440" bIns="45720" rtlCol="0">
            <a:normAutofit/>
          </a:bodyPr>
          <a:lstStyle>
            <a:lvl1pPr marL="342900" marR="0" indent="-342900" algn="ctr" defTabSz="914400" rtl="0" eaLnBrk="1" latinLnBrk="0" hangingPunct="1">
              <a:spcBef>
                <a:spcPct val="20000"/>
              </a:spcBef>
              <a:buClr>
                <a:srgbClr val="438086"/>
              </a:buClr>
              <a:buSzPct val="60000"/>
              <a:buFontTx/>
              <a:buNone/>
              <a:defRPr lang="en-US" sz="2400" i="0" kern="1200" dirty="0">
                <a:solidFill>
                  <a:schemeClr val="tx1">
                    <a:lumMod val="65000"/>
                    <a:lumOff val="35000"/>
                  </a:schemeClr>
                </a:solidFill>
                <a:latin typeface="+mn-lt"/>
                <a:ea typeface="+mn-ea"/>
                <a:cs typeface="+mn-cs"/>
              </a:defRPr>
            </a:lvl1pPr>
            <a:extLst/>
          </a:lstStyle>
          <a:p>
            <a:pPr marL="342900" indent="-342900" algn="ctr" rtl="0" latinLnBrk="0">
              <a:spcBef>
                <a:spcPct val="20000"/>
              </a:spcBef>
              <a:buClr>
                <a:srgbClr val="438086"/>
              </a:buClr>
              <a:buSzPct val="60000"/>
              <a:buFontTx/>
              <a:buNone/>
            </a:pPr>
            <a:r>
              <a:rPr lang="en-US" smtClean="0"/>
              <a:t>Drag picture to placeholder or click icon to add</a:t>
            </a:r>
            <a:endParaRPr lang="en-US" dirty="0"/>
          </a:p>
        </p:txBody>
      </p:sp>
      <p:sp>
        <p:nvSpPr>
          <p:cNvPr id="9" name="Rectangle 6"/>
          <p:cNvSpPr>
            <a:spLocks noGrp="1"/>
          </p:cNvSpPr>
          <p:nvPr>
            <p:ph type="body" sz="quarter" idx="16" hasCustomPrompt="1"/>
          </p:nvPr>
        </p:nvSpPr>
        <p:spPr>
          <a:xfrm>
            <a:off x="228600" y="4419600"/>
            <a:ext cx="2743200" cy="1447800"/>
          </a:xfrm>
        </p:spPr>
        <p:txBody>
          <a:bodyPr anchor="t" anchorCtr="0">
            <a:noAutofit/>
          </a:bodyPr>
          <a:lstStyle>
            <a:lvl1pPr marL="0" marR="0" indent="0" algn="l" rtl="0" latinLnBrk="0">
              <a:spcBef>
                <a:spcPct val="20000"/>
              </a:spcBef>
              <a:buFontTx/>
              <a:buNone/>
              <a:defRPr sz="1800" baseline="0">
                <a:solidFill>
                  <a:schemeClr val="tx1">
                    <a:lumMod val="75000"/>
                    <a:lumOff val="25000"/>
                  </a:schemeClr>
                </a:solidFill>
                <a:latin typeface="+mn-lt"/>
                <a:ea typeface="+mn-ea"/>
                <a:cs typeface="+mn-cs"/>
              </a:defRPr>
            </a:lvl1pPr>
            <a:extLst/>
          </a:lstStyle>
          <a:p>
            <a:pPr lvl="0"/>
            <a:r>
              <a:rPr lang="en-US" dirty="0" smtClean="0"/>
              <a:t>Click to add caption</a:t>
            </a:r>
            <a:endParaRPr lang="en-US" dirty="0"/>
          </a:p>
        </p:txBody>
      </p:sp>
      <p:sp>
        <p:nvSpPr>
          <p:cNvPr id="10" name="Rectangle 6"/>
          <p:cNvSpPr>
            <a:spLocks noGrp="1"/>
          </p:cNvSpPr>
          <p:nvPr>
            <p:ph type="body" sz="quarter" idx="17" hasCustomPrompt="1"/>
          </p:nvPr>
        </p:nvSpPr>
        <p:spPr>
          <a:xfrm>
            <a:off x="3200400" y="4419600"/>
            <a:ext cx="2743200" cy="1447800"/>
          </a:xfrm>
        </p:spPr>
        <p:txBody>
          <a:bodyPr anchor="t" anchorCtr="0">
            <a:noAutofit/>
          </a:bodyPr>
          <a:lstStyle>
            <a:lvl1pPr marL="0" marR="0" indent="0" algn="l" rtl="0" latinLnBrk="0">
              <a:spcBef>
                <a:spcPct val="20000"/>
              </a:spcBef>
              <a:buFontTx/>
              <a:buNone/>
              <a:defRPr sz="1800" baseline="0">
                <a:solidFill>
                  <a:schemeClr val="tx1">
                    <a:lumMod val="75000"/>
                    <a:lumOff val="25000"/>
                  </a:schemeClr>
                </a:solidFill>
                <a:latin typeface="+mn-lt"/>
                <a:ea typeface="+mn-ea"/>
                <a:cs typeface="+mn-cs"/>
              </a:defRPr>
            </a:lvl1pPr>
            <a:extLst/>
          </a:lstStyle>
          <a:p>
            <a:pPr lvl="0"/>
            <a:r>
              <a:rPr lang="en-US" dirty="0" smtClean="0"/>
              <a:t>Click to add caption</a:t>
            </a:r>
            <a:endParaRPr lang="en-US" dirty="0"/>
          </a:p>
        </p:txBody>
      </p:sp>
      <p:sp>
        <p:nvSpPr>
          <p:cNvPr id="11" name="Rectangle 6"/>
          <p:cNvSpPr>
            <a:spLocks noGrp="1"/>
          </p:cNvSpPr>
          <p:nvPr>
            <p:ph type="body" sz="quarter" idx="18" hasCustomPrompt="1"/>
          </p:nvPr>
        </p:nvSpPr>
        <p:spPr>
          <a:xfrm>
            <a:off x="6172200" y="4419600"/>
            <a:ext cx="2743200" cy="1447800"/>
          </a:xfrm>
        </p:spPr>
        <p:txBody>
          <a:bodyPr anchor="t" anchorCtr="0">
            <a:noAutofit/>
          </a:bodyPr>
          <a:lstStyle>
            <a:lvl1pPr marL="0" marR="0" indent="0" algn="l" rtl="0" latinLnBrk="0">
              <a:spcBef>
                <a:spcPct val="20000"/>
              </a:spcBef>
              <a:buFontTx/>
              <a:buNone/>
              <a:defRPr sz="1800" baseline="0">
                <a:solidFill>
                  <a:schemeClr val="tx1">
                    <a:lumMod val="75000"/>
                    <a:lumOff val="25000"/>
                  </a:schemeClr>
                </a:solidFill>
                <a:latin typeface="+mn-lt"/>
                <a:ea typeface="+mn-ea"/>
                <a:cs typeface="+mn-cs"/>
              </a:defRPr>
            </a:lvl1pPr>
            <a:extLst/>
          </a:lstStyle>
          <a:p>
            <a:pPr lvl="0"/>
            <a:r>
              <a:rPr lang="en-US" dirty="0" smtClean="0"/>
              <a:t>Click to add caption</a:t>
            </a:r>
            <a:endParaRPr lang="en-US" dirty="0"/>
          </a:p>
        </p:txBody>
      </p:sp>
      <p:grpSp>
        <p:nvGrpSpPr>
          <p:cNvPr id="12" name="Group 11"/>
          <p:cNvGrpSpPr/>
          <p:nvPr userDrawn="1"/>
        </p:nvGrpSpPr>
        <p:grpSpPr>
          <a:xfrm rot="5400000">
            <a:off x="4277032" y="1991032"/>
            <a:ext cx="589936" cy="9144000"/>
            <a:chOff x="8524568" y="0"/>
            <a:chExt cx="589936" cy="6858000"/>
          </a:xfrm>
        </p:grpSpPr>
        <p:sp>
          <p:nvSpPr>
            <p:cNvPr id="13" name="Rectangle 12"/>
            <p:cNvSpPr/>
            <p:nvPr userDrawn="1"/>
          </p:nvSpPr>
          <p:spPr>
            <a:xfrm>
              <a:off x="8524568" y="0"/>
              <a:ext cx="540774" cy="6858000"/>
            </a:xfrm>
            <a:prstGeom prst="rect">
              <a:avLst/>
            </a:prstGeom>
            <a:solidFill>
              <a:srgbClr val="FC75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C7500"/>
                </a:solidFill>
              </a:endParaRPr>
            </a:p>
          </p:txBody>
        </p:sp>
        <p:cxnSp>
          <p:nvCxnSpPr>
            <p:cNvPr id="14" name="Straight Connector 13"/>
            <p:cNvCxnSpPr/>
            <p:nvPr userDrawn="1"/>
          </p:nvCxnSpPr>
          <p:spPr>
            <a:xfrm rot="5400000">
              <a:off x="5685504" y="3429000"/>
              <a:ext cx="6858000" cy="0"/>
            </a:xfrm>
            <a:prstGeom prst="line">
              <a:avLst/>
            </a:prstGeom>
            <a:ln w="50800">
              <a:solidFill>
                <a:srgbClr val="FC7500"/>
              </a:solidFill>
            </a:ln>
          </p:spPr>
          <p:style>
            <a:lnRef idx="1">
              <a:schemeClr val="accent1"/>
            </a:lnRef>
            <a:fillRef idx="0">
              <a:schemeClr val="accent1"/>
            </a:fillRef>
            <a:effectRef idx="0">
              <a:schemeClr val="accent1"/>
            </a:effectRef>
            <a:fontRef idx="minor">
              <a:schemeClr val="tx1"/>
            </a:fontRef>
          </p:style>
        </p:cxnSp>
      </p:grpSp>
      <p:sp>
        <p:nvSpPr>
          <p:cNvPr id="15" name="Date Placeholder 2"/>
          <p:cNvSpPr>
            <a:spLocks noGrp="1"/>
          </p:cNvSpPr>
          <p:nvPr>
            <p:ph type="dt" sz="half" idx="10"/>
          </p:nvPr>
        </p:nvSpPr>
        <p:spPr>
          <a:xfrm>
            <a:off x="457200" y="6553200"/>
            <a:ext cx="2133600" cy="304800"/>
          </a:xfrm>
        </p:spPr>
        <p:txBody>
          <a:bodyPr/>
          <a:lstStyle>
            <a:lvl1pPr>
              <a:defRPr>
                <a:solidFill>
                  <a:schemeClr val="bg1"/>
                </a:solidFill>
              </a:defRPr>
            </a:lvl1pPr>
          </a:lstStyle>
          <a:p>
            <a:fld id="{EFEED2B4-868F-4681-9E70-FF7ECCDC67D4}" type="datetimeFigureOut">
              <a:rPr lang="en-US" smtClean="0"/>
              <a:pPr/>
              <a:t>5/1/13</a:t>
            </a:fld>
            <a:endParaRPr lang="en-US" dirty="0"/>
          </a:p>
        </p:txBody>
      </p:sp>
      <p:sp>
        <p:nvSpPr>
          <p:cNvPr id="16" name="Footer Placeholder 3"/>
          <p:cNvSpPr>
            <a:spLocks noGrp="1"/>
          </p:cNvSpPr>
          <p:nvPr>
            <p:ph type="ftr" sz="quarter" idx="11"/>
          </p:nvPr>
        </p:nvSpPr>
        <p:spPr>
          <a:xfrm>
            <a:off x="3124200" y="6553200"/>
            <a:ext cx="2895600" cy="304800"/>
          </a:xfrm>
        </p:spPr>
        <p:txBody>
          <a:bodyPr/>
          <a:lstStyle>
            <a:lvl1pPr>
              <a:defRPr>
                <a:solidFill>
                  <a:schemeClr val="bg1"/>
                </a:solidFill>
              </a:defRPr>
            </a:lvl1pPr>
          </a:lstStyle>
          <a:p>
            <a:endParaRPr lang="en-US" dirty="0"/>
          </a:p>
        </p:txBody>
      </p:sp>
      <p:sp>
        <p:nvSpPr>
          <p:cNvPr id="17" name="Slide Number Placeholder 4"/>
          <p:cNvSpPr>
            <a:spLocks noGrp="1"/>
          </p:cNvSpPr>
          <p:nvPr>
            <p:ph type="sldNum" sz="quarter" idx="12"/>
          </p:nvPr>
        </p:nvSpPr>
        <p:spPr>
          <a:xfrm>
            <a:off x="6553200" y="6553200"/>
            <a:ext cx="2133600" cy="304800"/>
          </a:xfrm>
        </p:spPr>
        <p:txBody>
          <a:bodyPr/>
          <a:lstStyle>
            <a:lvl1pPr>
              <a:defRPr>
                <a:solidFill>
                  <a:schemeClr val="bg1"/>
                </a:solidFill>
              </a:defRPr>
            </a:lvl1pPr>
          </a:lstStyle>
          <a:p>
            <a:fld id="{80F88FF4-1BD9-4AA8-B980-C7776087ABAF}" type="slidenum">
              <a:rPr lang="en-US" smtClean="0"/>
              <a:pPr/>
              <a:t>‹#›</a:t>
            </a:fld>
            <a:endParaRPr lang="en-US" dirty="0"/>
          </a:p>
        </p:txBody>
      </p:sp>
    </p:spTree>
  </p:cSld>
  <p:clrMapOvr>
    <a:masterClrMapping/>
  </p:clrMapOvr>
  <p:timing>
    <p:tnLst>
      <p:par>
        <p:cTn xmlns:p14="http://schemas.microsoft.com/office/powerpoint/2010/mai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3-Up Landscape with Caption">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3804047" cy="6858000"/>
          </a:xfrm>
          <a:prstGeom prst="rect">
            <a:avLst/>
          </a:prstGeom>
        </p:spPr>
      </p:pic>
      <p:sp>
        <p:nvSpPr>
          <p:cNvPr id="3" name="Date Placeholder 2"/>
          <p:cNvSpPr>
            <a:spLocks noGrp="1"/>
          </p:cNvSpPr>
          <p:nvPr>
            <p:ph type="dt" sz="half" idx="10"/>
          </p:nvPr>
        </p:nvSpPr>
        <p:spPr/>
        <p:txBody>
          <a:bodyPr/>
          <a:lstStyle/>
          <a:p>
            <a:fld id="{EFEED2B4-868F-4681-9E70-FF7ECCDC67D4}" type="datetimeFigureOut">
              <a:rPr lang="en-US" smtClean="0"/>
              <a:t>5/1/13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0F88FF4-1BD9-4AA8-B980-C7776087ABAF}" type="slidenum">
              <a:rPr lang="en-US" smtClean="0"/>
              <a:t>‹#›</a:t>
            </a:fld>
            <a:endParaRPr lang="en-US"/>
          </a:p>
        </p:txBody>
      </p:sp>
      <p:sp>
        <p:nvSpPr>
          <p:cNvPr id="6" name="Rectangle 7"/>
          <p:cNvSpPr>
            <a:spLocks noGrp="1" noChangeAspect="1"/>
          </p:cNvSpPr>
          <p:nvPr>
            <p:ph type="pic" sz="quarter" idx="13"/>
          </p:nvPr>
        </p:nvSpPr>
        <p:spPr>
          <a:xfrm>
            <a:off x="4741631" y="3480023"/>
            <a:ext cx="3792769" cy="2844577"/>
          </a:xfrm>
          <a:prstGeom prst="rect">
            <a:avLst/>
          </a:prstGeom>
          <a:solidFill>
            <a:srgbClr val="F0F0F0"/>
          </a:solidFill>
          <a:ln w="57150">
            <a:solidFill>
              <a:schemeClr val="bg1"/>
            </a:solidFill>
          </a:ln>
          <a:effectLst>
            <a:outerShdw dist="38100" dir="2700000" algn="tl" rotWithShape="0">
              <a:prstClr val="black">
                <a:alpha val="17000"/>
              </a:prstClr>
            </a:outerShdw>
          </a:effectLst>
        </p:spPr>
        <p:txBody>
          <a:bodyPr vert="horz" lIns="91440" tIns="45720" rIns="91440" bIns="45720" rtlCol="0">
            <a:normAutofit/>
          </a:bodyPr>
          <a:lstStyle>
            <a:lvl1pPr marL="342900" marR="0" indent="-342900" algn="ctr" defTabSz="914400" rtl="0" eaLnBrk="1" latinLnBrk="0" hangingPunct="1">
              <a:spcBef>
                <a:spcPct val="20000"/>
              </a:spcBef>
              <a:buClr>
                <a:srgbClr val="438086"/>
              </a:buClr>
              <a:buSzPct val="60000"/>
              <a:buFontTx/>
              <a:buNone/>
              <a:defRPr lang="en-US" sz="2400" i="0" kern="1200" dirty="0">
                <a:solidFill>
                  <a:schemeClr val="tx1">
                    <a:lumMod val="65000"/>
                    <a:lumOff val="35000"/>
                  </a:schemeClr>
                </a:solidFill>
                <a:latin typeface="+mn-lt"/>
                <a:ea typeface="+mn-ea"/>
                <a:cs typeface="+mn-cs"/>
              </a:defRPr>
            </a:lvl1pPr>
            <a:extLst/>
          </a:lstStyle>
          <a:p>
            <a:pPr marL="342900" indent="-342900" algn="ctr" rtl="0" latinLnBrk="0">
              <a:spcBef>
                <a:spcPct val="20000"/>
              </a:spcBef>
              <a:buClr>
                <a:srgbClr val="438086"/>
              </a:buClr>
              <a:buSzPct val="60000"/>
              <a:buFontTx/>
              <a:buNone/>
            </a:pPr>
            <a:r>
              <a:rPr lang="en-US" smtClean="0"/>
              <a:t>Drag picture to placeholder or click icon to add</a:t>
            </a:r>
            <a:endParaRPr lang="en-US" dirty="0"/>
          </a:p>
        </p:txBody>
      </p:sp>
      <p:sp>
        <p:nvSpPr>
          <p:cNvPr id="7" name="Rectangle 7"/>
          <p:cNvSpPr>
            <a:spLocks noGrp="1" noChangeAspect="1"/>
          </p:cNvSpPr>
          <p:nvPr>
            <p:ph type="pic" sz="quarter" idx="14"/>
          </p:nvPr>
        </p:nvSpPr>
        <p:spPr>
          <a:xfrm>
            <a:off x="558800" y="3480023"/>
            <a:ext cx="3792769" cy="2844577"/>
          </a:xfrm>
          <a:prstGeom prst="rect">
            <a:avLst/>
          </a:prstGeom>
          <a:solidFill>
            <a:srgbClr val="F0F0F0"/>
          </a:solidFill>
          <a:ln w="57150">
            <a:solidFill>
              <a:schemeClr val="bg1"/>
            </a:solidFill>
          </a:ln>
          <a:effectLst>
            <a:outerShdw dist="38100" dir="2700000" algn="tl" rotWithShape="0">
              <a:prstClr val="black">
                <a:alpha val="17000"/>
              </a:prstClr>
            </a:outerShdw>
          </a:effectLst>
        </p:spPr>
        <p:txBody>
          <a:bodyPr vert="horz" lIns="91440" tIns="45720" rIns="91440" bIns="45720" rtlCol="0">
            <a:normAutofit/>
          </a:bodyPr>
          <a:lstStyle>
            <a:lvl1pPr marL="342900" marR="0" indent="-342900" algn="ctr" defTabSz="914400" rtl="0" eaLnBrk="1" latinLnBrk="0" hangingPunct="1">
              <a:spcBef>
                <a:spcPct val="20000"/>
              </a:spcBef>
              <a:buClr>
                <a:srgbClr val="438086"/>
              </a:buClr>
              <a:buSzPct val="60000"/>
              <a:buFontTx/>
              <a:buNone/>
              <a:defRPr lang="en-US" sz="2400" i="0" kern="1200" dirty="0">
                <a:solidFill>
                  <a:schemeClr val="tx1">
                    <a:lumMod val="65000"/>
                    <a:lumOff val="35000"/>
                  </a:schemeClr>
                </a:solidFill>
                <a:latin typeface="+mn-lt"/>
                <a:ea typeface="+mn-ea"/>
                <a:cs typeface="+mn-cs"/>
              </a:defRPr>
            </a:lvl1pPr>
            <a:extLst/>
          </a:lstStyle>
          <a:p>
            <a:pPr marL="342900" indent="-342900" algn="ctr" rtl="0" latinLnBrk="0">
              <a:spcBef>
                <a:spcPct val="20000"/>
              </a:spcBef>
              <a:buClr>
                <a:srgbClr val="438086"/>
              </a:buClr>
              <a:buSzPct val="60000"/>
              <a:buFontTx/>
              <a:buNone/>
            </a:pPr>
            <a:r>
              <a:rPr lang="en-US" smtClean="0"/>
              <a:t>Drag picture to placeholder or click icon to add</a:t>
            </a:r>
            <a:endParaRPr lang="en-US" dirty="0"/>
          </a:p>
        </p:txBody>
      </p:sp>
      <p:sp>
        <p:nvSpPr>
          <p:cNvPr id="8" name="Picture Placeholder 7"/>
          <p:cNvSpPr>
            <a:spLocks noGrp="1" noChangeAspect="1"/>
          </p:cNvSpPr>
          <p:nvPr>
            <p:ph type="pic" sz="quarter" idx="15"/>
          </p:nvPr>
        </p:nvSpPr>
        <p:spPr>
          <a:xfrm>
            <a:off x="4741631" y="355823"/>
            <a:ext cx="3792769" cy="2844577"/>
          </a:xfrm>
          <a:prstGeom prst="rect">
            <a:avLst/>
          </a:prstGeom>
          <a:solidFill>
            <a:srgbClr val="F0F0F0"/>
          </a:solidFill>
          <a:ln w="57150">
            <a:solidFill>
              <a:schemeClr val="bg1"/>
            </a:solidFill>
          </a:ln>
          <a:effectLst>
            <a:outerShdw dist="38100" dir="2700000" algn="tl" rotWithShape="0">
              <a:prstClr val="black">
                <a:alpha val="17000"/>
              </a:prstClr>
            </a:outerShdw>
          </a:effectLst>
        </p:spPr>
        <p:txBody>
          <a:bodyPr vert="horz" lIns="91440" tIns="45720" rIns="91440" bIns="45720" rtlCol="0">
            <a:normAutofit/>
          </a:bodyPr>
          <a:lstStyle>
            <a:lvl1pPr marL="342900" marR="0" indent="-342900" algn="ctr" defTabSz="914400" rtl="0" eaLnBrk="1" latinLnBrk="0" hangingPunct="1">
              <a:spcBef>
                <a:spcPct val="20000"/>
              </a:spcBef>
              <a:buClr>
                <a:srgbClr val="438086"/>
              </a:buClr>
              <a:buSzPct val="60000"/>
              <a:buFontTx/>
              <a:buNone/>
              <a:defRPr lang="en-US" sz="2400" i="0" kern="1200" dirty="0">
                <a:solidFill>
                  <a:schemeClr val="tx1">
                    <a:lumMod val="65000"/>
                    <a:lumOff val="35000"/>
                  </a:schemeClr>
                </a:solidFill>
                <a:latin typeface="+mn-lt"/>
                <a:ea typeface="+mn-ea"/>
                <a:cs typeface="+mn-cs"/>
              </a:defRPr>
            </a:lvl1pPr>
            <a:extLst/>
          </a:lstStyle>
          <a:p>
            <a:pPr marL="342900" indent="-342900" algn="ctr" rtl="0" latinLnBrk="0">
              <a:spcBef>
                <a:spcPct val="20000"/>
              </a:spcBef>
              <a:buClr>
                <a:srgbClr val="438086"/>
              </a:buClr>
              <a:buSzPct val="60000"/>
              <a:buFontTx/>
              <a:buNone/>
            </a:pPr>
            <a:r>
              <a:rPr lang="en-US" smtClean="0"/>
              <a:t>Drag picture to placeholder or click icon to add</a:t>
            </a:r>
            <a:endParaRPr lang="en-US" dirty="0"/>
          </a:p>
        </p:txBody>
      </p:sp>
      <p:sp>
        <p:nvSpPr>
          <p:cNvPr id="9" name="Rectangle 11"/>
          <p:cNvSpPr>
            <a:spLocks noGrp="1"/>
          </p:cNvSpPr>
          <p:nvPr>
            <p:ph type="body" sz="quarter" idx="16" hasCustomPrompt="1"/>
          </p:nvPr>
        </p:nvSpPr>
        <p:spPr>
          <a:xfrm>
            <a:off x="558800" y="355823"/>
            <a:ext cx="3792769" cy="2844577"/>
          </a:xfrm>
        </p:spPr>
        <p:txBody>
          <a:bodyPr anchor="b" anchorCtr="0">
            <a:noAutofit/>
          </a:bodyPr>
          <a:lstStyle>
            <a:lvl1pPr marL="0" marR="0" indent="0" algn="ctr" rtl="0" latinLnBrk="0">
              <a:spcBef>
                <a:spcPct val="20000"/>
              </a:spcBef>
              <a:buFontTx/>
              <a:buNone/>
              <a:defRPr sz="1800" b="1" i="0" baseline="0">
                <a:solidFill>
                  <a:schemeClr val="tx1">
                    <a:lumMod val="75000"/>
                    <a:lumOff val="25000"/>
                  </a:schemeClr>
                </a:solidFill>
                <a:latin typeface="+mn-lt"/>
                <a:ea typeface="+mn-ea"/>
                <a:cs typeface="+mn-cs"/>
              </a:defRPr>
            </a:lvl1pPr>
            <a:extLst/>
          </a:lstStyle>
          <a:p>
            <a:pPr lvl="0"/>
            <a:r>
              <a:rPr lang="en-US" dirty="0" smtClean="0"/>
              <a:t>Click to add caption</a:t>
            </a:r>
            <a:endParaRPr lang="en-US" dirty="0"/>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up)">
                                      <p:cBhvr>
                                        <p:cTn id="7"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Panorama Mixed">
    <p:bg>
      <p:bgPr>
        <a:solidFill>
          <a:srgbClr val="F0F0F0"/>
        </a:solidFill>
        <a:effectLst/>
      </p:bgPr>
    </p:bg>
    <p:spTree>
      <p:nvGrpSpPr>
        <p:cNvPr id="1" name=""/>
        <p:cNvGrpSpPr/>
        <p:nvPr/>
      </p:nvGrpSpPr>
      <p:grpSpPr>
        <a:xfrm>
          <a:off x="0" y="0"/>
          <a:ext cx="0" cy="0"/>
          <a:chOff x="0" y="0"/>
          <a:chExt cx="0" cy="0"/>
        </a:xfrm>
      </p:grpSpPr>
      <p:pic>
        <p:nvPicPr>
          <p:cNvPr id="19" name="Picture 1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3804047" cy="6858000"/>
          </a:xfrm>
          <a:prstGeom prst="rect">
            <a:avLst/>
          </a:prstGeom>
        </p:spPr>
      </p:pic>
      <p:sp>
        <p:nvSpPr>
          <p:cNvPr id="4" name="Date Placeholder 3"/>
          <p:cNvSpPr>
            <a:spLocks noGrp="1"/>
          </p:cNvSpPr>
          <p:nvPr>
            <p:ph type="dt" sz="half" idx="10"/>
          </p:nvPr>
        </p:nvSpPr>
        <p:spPr>
          <a:xfrm>
            <a:off x="609600" y="6553200"/>
            <a:ext cx="2133600" cy="304800"/>
          </a:xfrm>
        </p:spPr>
        <p:txBody>
          <a:bodyPr/>
          <a:lstStyle/>
          <a:p>
            <a:fld id="{EFEED2B4-868F-4681-9E70-FF7ECCDC67D4}" type="datetimeFigureOut">
              <a:rPr lang="en-US" smtClean="0"/>
              <a:t>5/1/13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6400800" y="6553200"/>
            <a:ext cx="2057400" cy="304800"/>
          </a:xfrm>
        </p:spPr>
        <p:txBody>
          <a:bodyPr/>
          <a:lstStyle/>
          <a:p>
            <a:fld id="{80F88FF4-1BD9-4AA8-B980-C7776087ABAF}" type="slidenum">
              <a:rPr lang="en-US" smtClean="0"/>
              <a:t>‹#›</a:t>
            </a:fld>
            <a:endParaRPr lang="en-US"/>
          </a:p>
        </p:txBody>
      </p:sp>
      <p:sp>
        <p:nvSpPr>
          <p:cNvPr id="11" name="Picture Placeholder 10"/>
          <p:cNvSpPr>
            <a:spLocks noGrp="1"/>
          </p:cNvSpPr>
          <p:nvPr>
            <p:ph type="pic" sz="quarter" idx="13"/>
          </p:nvPr>
        </p:nvSpPr>
        <p:spPr>
          <a:xfrm>
            <a:off x="592392" y="592392"/>
            <a:ext cx="7391400" cy="2286000"/>
          </a:xfrm>
          <a:solidFill>
            <a:srgbClr val="F0F0F0"/>
          </a:solidFill>
          <a:ln w="57150">
            <a:solidFill>
              <a:schemeClr val="bg1"/>
            </a:solidFill>
          </a:ln>
          <a:effectLst>
            <a:outerShdw dist="38100" dir="2700000" algn="tl" rotWithShape="0">
              <a:prstClr val="black">
                <a:alpha val="17000"/>
              </a:prstClr>
            </a:outerShdw>
          </a:effectLst>
        </p:spPr>
        <p:txBody>
          <a:bodyPr>
            <a:normAutofit/>
          </a:bodyPr>
          <a:lstStyle>
            <a:lvl1pPr algn="ctr">
              <a:buNone/>
              <a:defRPr sz="2400">
                <a:solidFill>
                  <a:schemeClr val="tx1">
                    <a:lumMod val="65000"/>
                    <a:lumOff val="35000"/>
                  </a:schemeClr>
                </a:solidFill>
              </a:defRPr>
            </a:lvl1pPr>
          </a:lstStyle>
          <a:p>
            <a:r>
              <a:rPr lang="en-US" smtClean="0"/>
              <a:t>Drag picture to placeholder or click icon to add</a:t>
            </a:r>
            <a:endParaRPr lang="en-US" dirty="0"/>
          </a:p>
        </p:txBody>
      </p:sp>
      <p:sp>
        <p:nvSpPr>
          <p:cNvPr id="13" name="Picture Placeholder 12"/>
          <p:cNvSpPr>
            <a:spLocks noGrp="1"/>
          </p:cNvSpPr>
          <p:nvPr>
            <p:ph type="pic" sz="quarter" idx="14"/>
          </p:nvPr>
        </p:nvSpPr>
        <p:spPr>
          <a:xfrm>
            <a:off x="609600" y="3352800"/>
            <a:ext cx="2286000" cy="2286000"/>
          </a:xfrm>
          <a:solidFill>
            <a:srgbClr val="F0F0F0"/>
          </a:solidFill>
          <a:ln w="57150">
            <a:solidFill>
              <a:schemeClr val="bg1"/>
            </a:solidFill>
          </a:ln>
          <a:effectLst>
            <a:outerShdw dist="38100" dir="2700000" algn="tl" rotWithShape="0">
              <a:prstClr val="black">
                <a:alpha val="17000"/>
              </a:prstClr>
            </a:outerShdw>
          </a:effectLst>
        </p:spPr>
        <p:txBody>
          <a:bodyPr vert="horz" lIns="91440" tIns="45720" rIns="91440" bIns="45720" rtlCol="0">
            <a:normAutofit/>
          </a:bodyPr>
          <a:lstStyle>
            <a:lvl1pPr marL="342900" indent="-342900" algn="ctr" defTabSz="914400" rtl="0" eaLnBrk="1" latinLnBrk="0" hangingPunct="1">
              <a:spcBef>
                <a:spcPct val="20000"/>
              </a:spcBef>
              <a:buFont typeface="Arial" pitchFamily="34" charset="0"/>
              <a:buNone/>
              <a:defRPr lang="en-US" sz="1600" b="0" kern="1200" dirty="0" smtClean="0">
                <a:solidFill>
                  <a:schemeClr val="tx1">
                    <a:lumMod val="65000"/>
                    <a:lumOff val="35000"/>
                  </a:schemeClr>
                </a:solidFill>
                <a:latin typeface="+mn-lt"/>
                <a:ea typeface="+mn-ea"/>
                <a:cs typeface="+mn-cs"/>
              </a:defRPr>
            </a:lvl1pPr>
          </a:lstStyle>
          <a:p>
            <a:r>
              <a:rPr lang="en-US" smtClean="0"/>
              <a:t>Drag picture to placeholder or click icon to add</a:t>
            </a:r>
            <a:endParaRPr lang="en-US" dirty="0"/>
          </a:p>
        </p:txBody>
      </p:sp>
      <p:sp>
        <p:nvSpPr>
          <p:cNvPr id="14" name="Picture Placeholder 12"/>
          <p:cNvSpPr>
            <a:spLocks noGrp="1"/>
          </p:cNvSpPr>
          <p:nvPr>
            <p:ph type="pic" sz="quarter" idx="15"/>
          </p:nvPr>
        </p:nvSpPr>
        <p:spPr>
          <a:xfrm>
            <a:off x="3276600" y="3352800"/>
            <a:ext cx="2286000" cy="2286000"/>
          </a:xfrm>
          <a:solidFill>
            <a:srgbClr val="F0F0F0"/>
          </a:solidFill>
          <a:ln w="57150">
            <a:solidFill>
              <a:schemeClr val="bg1"/>
            </a:solidFill>
          </a:ln>
          <a:effectLst>
            <a:outerShdw dist="38100" dir="2700000" algn="tl" rotWithShape="0">
              <a:prstClr val="black">
                <a:alpha val="17000"/>
              </a:prstClr>
            </a:outerShdw>
          </a:effectLst>
        </p:spPr>
        <p:txBody>
          <a:bodyPr vert="horz" lIns="91440" tIns="45720" rIns="91440" bIns="45720" rtlCol="0">
            <a:normAutofit/>
          </a:bodyPr>
          <a:lstStyle>
            <a:lvl1pPr marL="342900" indent="-342900" algn="ctr" defTabSz="914400" rtl="0" eaLnBrk="1" latinLnBrk="0" hangingPunct="1">
              <a:spcBef>
                <a:spcPct val="20000"/>
              </a:spcBef>
              <a:buFont typeface="Arial" pitchFamily="34" charset="0"/>
              <a:buNone/>
              <a:defRPr lang="en-US" sz="1600" b="0" kern="1200" dirty="0" smtClean="0">
                <a:solidFill>
                  <a:schemeClr val="tx1">
                    <a:lumMod val="65000"/>
                    <a:lumOff val="35000"/>
                  </a:schemeClr>
                </a:solidFill>
                <a:latin typeface="+mn-lt"/>
                <a:ea typeface="+mn-ea"/>
                <a:cs typeface="+mn-cs"/>
              </a:defRPr>
            </a:lvl1pPr>
          </a:lstStyle>
          <a:p>
            <a:r>
              <a:rPr lang="en-US" smtClean="0"/>
              <a:t>Drag picture to placeholder or click icon to add</a:t>
            </a:r>
            <a:endParaRPr lang="en-US" dirty="0"/>
          </a:p>
        </p:txBody>
      </p:sp>
      <p:sp>
        <p:nvSpPr>
          <p:cNvPr id="16" name="Text Placeholder 15"/>
          <p:cNvSpPr>
            <a:spLocks noGrp="1"/>
          </p:cNvSpPr>
          <p:nvPr>
            <p:ph type="body" sz="quarter" idx="16" hasCustomPrompt="1"/>
          </p:nvPr>
        </p:nvSpPr>
        <p:spPr>
          <a:xfrm>
            <a:off x="5791200" y="3352800"/>
            <a:ext cx="2286000" cy="381000"/>
          </a:xfrm>
        </p:spPr>
        <p:txBody>
          <a:bodyPr>
            <a:normAutofit/>
          </a:bodyPr>
          <a:lstStyle>
            <a:lvl1pPr>
              <a:buNone/>
              <a:defRPr sz="1800" b="1" baseline="0">
                <a:solidFill>
                  <a:srgbClr val="FC7500"/>
                </a:solidFill>
              </a:defRPr>
            </a:lvl1pPr>
          </a:lstStyle>
          <a:p>
            <a:pPr lvl="0"/>
            <a:r>
              <a:rPr lang="en-US" dirty="0" smtClean="0"/>
              <a:t>CLICK TO ADD TITLE</a:t>
            </a:r>
            <a:endParaRPr lang="en-US" dirty="0"/>
          </a:p>
        </p:txBody>
      </p:sp>
      <p:sp>
        <p:nvSpPr>
          <p:cNvPr id="18" name="Text Placeholder 17"/>
          <p:cNvSpPr>
            <a:spLocks noGrp="1"/>
          </p:cNvSpPr>
          <p:nvPr>
            <p:ph type="body" sz="quarter" idx="17" hasCustomPrompt="1"/>
          </p:nvPr>
        </p:nvSpPr>
        <p:spPr>
          <a:xfrm>
            <a:off x="5791200" y="3886200"/>
            <a:ext cx="2286000" cy="1752600"/>
          </a:xfrm>
        </p:spPr>
        <p:txBody>
          <a:bodyPr>
            <a:normAutofit/>
          </a:bodyPr>
          <a:lstStyle>
            <a:lvl1pPr>
              <a:buNone/>
              <a:defRPr sz="1800">
                <a:solidFill>
                  <a:schemeClr val="tx1">
                    <a:lumMod val="75000"/>
                    <a:lumOff val="25000"/>
                  </a:schemeClr>
                </a:solidFill>
              </a:defRPr>
            </a:lvl1pPr>
          </a:lstStyle>
          <a:p>
            <a:pPr lvl="0"/>
            <a:r>
              <a:rPr lang="en-US" dirty="0" smtClean="0"/>
              <a:t>Click to add subtext</a:t>
            </a:r>
            <a:endParaRPr lang="en-US" dirty="0"/>
          </a:p>
        </p:txBody>
      </p:sp>
      <p:sp>
        <p:nvSpPr>
          <p:cNvPr id="12" name="Rectangle 11"/>
          <p:cNvSpPr/>
          <p:nvPr userDrawn="1"/>
        </p:nvSpPr>
        <p:spPr>
          <a:xfrm>
            <a:off x="8524568" y="0"/>
            <a:ext cx="540774" cy="6858000"/>
          </a:xfrm>
          <a:prstGeom prst="rect">
            <a:avLst/>
          </a:prstGeom>
          <a:solidFill>
            <a:srgbClr val="91BE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C7500"/>
              </a:solidFill>
            </a:endParaRPr>
          </a:p>
        </p:txBody>
      </p:sp>
      <p:cxnSp>
        <p:nvCxnSpPr>
          <p:cNvPr id="15" name="Straight Connector 14"/>
          <p:cNvCxnSpPr/>
          <p:nvPr userDrawn="1"/>
        </p:nvCxnSpPr>
        <p:spPr>
          <a:xfrm rot="5400000">
            <a:off x="5693734" y="3429000"/>
            <a:ext cx="6858000" cy="0"/>
          </a:xfrm>
          <a:prstGeom prst="line">
            <a:avLst/>
          </a:prstGeom>
          <a:ln w="50800">
            <a:solidFill>
              <a:srgbClr val="91BED4"/>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up)">
                                      <p:cBhvr>
                                        <p:cTn id="7" dur="10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4-Up Portrait with Colored Captions">
    <p:bg>
      <p:bgPr>
        <a:solidFill>
          <a:srgbClr val="F0F0F0"/>
        </a:solid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EFEED2B4-868F-4681-9E70-FF7ECCDC67D4}" type="datetimeFigureOut">
              <a:rPr lang="en-US" smtClean="0"/>
              <a:t>5/1/13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0F88FF4-1BD9-4AA8-B980-C7776087ABAF}" type="slidenum">
              <a:rPr lang="en-US" smtClean="0"/>
              <a:t>‹#›</a:t>
            </a:fld>
            <a:endParaRPr lang="en-US"/>
          </a:p>
        </p:txBody>
      </p:sp>
      <p:sp>
        <p:nvSpPr>
          <p:cNvPr id="6" name="Rectangle 7"/>
          <p:cNvSpPr>
            <a:spLocks noGrp="1"/>
          </p:cNvSpPr>
          <p:nvPr>
            <p:ph type="pic" sz="quarter" idx="14"/>
          </p:nvPr>
        </p:nvSpPr>
        <p:spPr>
          <a:xfrm>
            <a:off x="2209800" y="241192"/>
            <a:ext cx="2216936" cy="2883008"/>
          </a:xfrm>
          <a:prstGeom prst="rect">
            <a:avLst/>
          </a:prstGeom>
          <a:solidFill>
            <a:srgbClr val="F0F0F0"/>
          </a:solidFill>
          <a:ln w="57150">
            <a:solidFill>
              <a:schemeClr val="bg1"/>
            </a:solidFill>
          </a:ln>
          <a:effectLst>
            <a:outerShdw dist="38100" dir="2700000" algn="tl" rotWithShape="0">
              <a:prstClr val="black">
                <a:alpha val="17000"/>
              </a:prstClr>
            </a:outerShdw>
          </a:effectLst>
        </p:spPr>
        <p:txBody>
          <a:bodyPr vert="horz" lIns="91440" tIns="45720" rIns="91440" bIns="45720" rtlCol="0">
            <a:normAutofit/>
          </a:bodyPr>
          <a:lstStyle>
            <a:lvl1pPr marL="0" marR="0" indent="0" algn="ctr" defTabSz="914400" rtl="0" eaLnBrk="1" latinLnBrk="0" hangingPunct="1">
              <a:spcBef>
                <a:spcPct val="20000"/>
              </a:spcBef>
              <a:buFontTx/>
              <a:buNone/>
              <a:defRPr lang="en-US" sz="2000" i="0" kern="1200" dirty="0">
                <a:solidFill>
                  <a:schemeClr val="tx1">
                    <a:lumMod val="65000"/>
                    <a:lumOff val="35000"/>
                  </a:schemeClr>
                </a:solidFill>
                <a:latin typeface="+mn-lt"/>
                <a:ea typeface="+mn-ea"/>
                <a:cs typeface="+mn-cs"/>
              </a:defRPr>
            </a:lvl1pPr>
            <a:extLst/>
          </a:lstStyle>
          <a:p>
            <a:pPr marL="0" marR="0" indent="0" algn="ctr" rtl="0" latinLnBrk="0">
              <a:buFontTx/>
              <a:buNone/>
            </a:pPr>
            <a:r>
              <a:rPr lang="en-US" smtClean="0"/>
              <a:t>Drag picture to placeholder or click icon to add</a:t>
            </a:r>
            <a:endParaRPr lang="en-US" dirty="0"/>
          </a:p>
        </p:txBody>
      </p:sp>
      <p:sp>
        <p:nvSpPr>
          <p:cNvPr id="7" name="Rectangle 7"/>
          <p:cNvSpPr>
            <a:spLocks noGrp="1"/>
          </p:cNvSpPr>
          <p:nvPr>
            <p:ph type="pic" sz="quarter" idx="26"/>
          </p:nvPr>
        </p:nvSpPr>
        <p:spPr>
          <a:xfrm>
            <a:off x="2209800" y="3365392"/>
            <a:ext cx="2216936" cy="2883008"/>
          </a:xfrm>
          <a:prstGeom prst="rect">
            <a:avLst/>
          </a:prstGeom>
          <a:solidFill>
            <a:srgbClr val="F0F0F0"/>
          </a:solidFill>
          <a:ln w="57150">
            <a:solidFill>
              <a:schemeClr val="bg1"/>
            </a:solidFill>
          </a:ln>
          <a:effectLst>
            <a:outerShdw dist="38100" dir="2700000" algn="tl" rotWithShape="0">
              <a:prstClr val="black">
                <a:alpha val="17000"/>
              </a:prstClr>
            </a:outerShdw>
          </a:effectLst>
        </p:spPr>
        <p:txBody>
          <a:bodyPr vert="horz" lIns="91440" tIns="45720" rIns="91440" bIns="45720" rtlCol="0">
            <a:normAutofit/>
          </a:bodyPr>
          <a:lstStyle>
            <a:lvl1pPr marL="0" marR="0" indent="0" algn="ctr" defTabSz="914400" rtl="0" eaLnBrk="1" latinLnBrk="0" hangingPunct="1">
              <a:spcBef>
                <a:spcPct val="20000"/>
              </a:spcBef>
              <a:buFontTx/>
              <a:buNone/>
              <a:defRPr lang="en-US" sz="2000" i="0" kern="1200" dirty="0">
                <a:solidFill>
                  <a:schemeClr val="tx1">
                    <a:lumMod val="65000"/>
                    <a:lumOff val="35000"/>
                  </a:schemeClr>
                </a:solidFill>
                <a:latin typeface="+mn-lt"/>
                <a:ea typeface="+mn-ea"/>
                <a:cs typeface="+mn-cs"/>
              </a:defRPr>
            </a:lvl1pPr>
            <a:extLst/>
          </a:lstStyle>
          <a:p>
            <a:pPr marL="0" marR="0" indent="0" algn="ctr" rtl="0" latinLnBrk="0">
              <a:buFontTx/>
              <a:buNone/>
            </a:pPr>
            <a:r>
              <a:rPr lang="en-US" smtClean="0"/>
              <a:t>Drag picture to placeholder or click icon to add</a:t>
            </a:r>
            <a:endParaRPr lang="en-US" dirty="0"/>
          </a:p>
        </p:txBody>
      </p:sp>
      <p:sp>
        <p:nvSpPr>
          <p:cNvPr id="8" name="Picture Placeholder 7"/>
          <p:cNvSpPr>
            <a:spLocks noGrp="1" noChangeAspect="1"/>
          </p:cNvSpPr>
          <p:nvPr>
            <p:ph type="pic" sz="quarter" idx="25"/>
          </p:nvPr>
        </p:nvSpPr>
        <p:spPr>
          <a:xfrm>
            <a:off x="4652720" y="241192"/>
            <a:ext cx="2217698" cy="2883008"/>
          </a:xfrm>
          <a:prstGeom prst="rect">
            <a:avLst/>
          </a:prstGeom>
          <a:solidFill>
            <a:srgbClr val="F0F0F0"/>
          </a:solidFill>
          <a:ln w="57150">
            <a:solidFill>
              <a:schemeClr val="bg1"/>
            </a:solidFill>
          </a:ln>
          <a:effectLst>
            <a:outerShdw dist="38100" dir="2700000" algn="tl" rotWithShape="0">
              <a:prstClr val="black">
                <a:alpha val="17000"/>
              </a:prstClr>
            </a:outerShdw>
          </a:effectLst>
        </p:spPr>
        <p:txBody>
          <a:bodyPr vert="horz" lIns="91440" tIns="45720" rIns="91440" bIns="45720" rtlCol="0">
            <a:normAutofit/>
          </a:bodyPr>
          <a:lstStyle>
            <a:lvl1pPr marL="0" marR="0" indent="0" algn="ctr" defTabSz="914400" rtl="0" eaLnBrk="1" latinLnBrk="0" hangingPunct="1">
              <a:spcBef>
                <a:spcPct val="20000"/>
              </a:spcBef>
              <a:buFontTx/>
              <a:buNone/>
              <a:defRPr lang="en-US" sz="2000" i="0" kern="1200" dirty="0">
                <a:solidFill>
                  <a:schemeClr val="tx1">
                    <a:lumMod val="65000"/>
                    <a:lumOff val="35000"/>
                  </a:schemeClr>
                </a:solidFill>
                <a:latin typeface="+mn-lt"/>
                <a:ea typeface="+mn-ea"/>
                <a:cs typeface="+mn-cs"/>
              </a:defRPr>
            </a:lvl1pPr>
            <a:extLst/>
          </a:lstStyle>
          <a:p>
            <a:pPr marL="0" marR="0" indent="0" algn="ctr" rtl="0" latinLnBrk="0">
              <a:buFontTx/>
              <a:buNone/>
            </a:pPr>
            <a:r>
              <a:rPr lang="en-US" smtClean="0"/>
              <a:t>Drag picture to placeholder or click icon to add</a:t>
            </a:r>
            <a:endParaRPr lang="en-US" dirty="0"/>
          </a:p>
        </p:txBody>
      </p:sp>
      <p:sp>
        <p:nvSpPr>
          <p:cNvPr id="9" name="Rectangle 7"/>
          <p:cNvSpPr>
            <a:spLocks noGrp="1"/>
          </p:cNvSpPr>
          <p:nvPr>
            <p:ph type="pic" sz="quarter" idx="27"/>
          </p:nvPr>
        </p:nvSpPr>
        <p:spPr>
          <a:xfrm>
            <a:off x="4648200" y="3365392"/>
            <a:ext cx="2216936" cy="2883008"/>
          </a:xfrm>
          <a:prstGeom prst="rect">
            <a:avLst/>
          </a:prstGeom>
          <a:solidFill>
            <a:srgbClr val="F0F0F0"/>
          </a:solidFill>
          <a:ln w="57150">
            <a:solidFill>
              <a:schemeClr val="bg1"/>
            </a:solidFill>
          </a:ln>
          <a:effectLst>
            <a:outerShdw dist="38100" dir="2700000" algn="tl" rotWithShape="0">
              <a:prstClr val="black">
                <a:alpha val="17000"/>
              </a:prstClr>
            </a:outerShdw>
          </a:effectLst>
        </p:spPr>
        <p:txBody>
          <a:bodyPr vert="horz" lIns="91440" tIns="45720" rIns="91440" bIns="45720" rtlCol="0">
            <a:normAutofit/>
          </a:bodyPr>
          <a:lstStyle>
            <a:lvl1pPr marL="0" marR="0" indent="0" algn="ctr" defTabSz="914400" rtl="0" eaLnBrk="1" latinLnBrk="0" hangingPunct="1">
              <a:spcBef>
                <a:spcPct val="20000"/>
              </a:spcBef>
              <a:buFontTx/>
              <a:buNone/>
              <a:defRPr lang="en-US" sz="2000" i="0" kern="1200" dirty="0">
                <a:solidFill>
                  <a:schemeClr val="tx1">
                    <a:lumMod val="65000"/>
                    <a:lumOff val="35000"/>
                  </a:schemeClr>
                </a:solidFill>
                <a:latin typeface="+mn-lt"/>
                <a:ea typeface="+mn-ea"/>
                <a:cs typeface="+mn-cs"/>
              </a:defRPr>
            </a:lvl1pPr>
            <a:extLst/>
          </a:lstStyle>
          <a:p>
            <a:pPr marL="0" marR="0" indent="0" algn="ctr" rtl="0" latinLnBrk="0">
              <a:buFontTx/>
              <a:buNone/>
            </a:pPr>
            <a:r>
              <a:rPr lang="en-US" smtClean="0"/>
              <a:t>Drag picture to placeholder or click icon to add</a:t>
            </a:r>
            <a:endParaRPr lang="en-US" dirty="0"/>
          </a:p>
        </p:txBody>
      </p:sp>
      <p:sp>
        <p:nvSpPr>
          <p:cNvPr id="10" name="Rectangle 7"/>
          <p:cNvSpPr>
            <a:spLocks noGrp="1"/>
          </p:cNvSpPr>
          <p:nvPr>
            <p:ph type="body" sz="quarter" idx="16" hasCustomPrompt="1"/>
          </p:nvPr>
        </p:nvSpPr>
        <p:spPr>
          <a:xfrm>
            <a:off x="400497" y="1295400"/>
            <a:ext cx="1676400" cy="1905000"/>
          </a:xfrm>
          <a:solidFill>
            <a:srgbClr val="91BED4"/>
          </a:solidFill>
        </p:spPr>
        <p:txBody>
          <a:bodyPr anchor="b" anchorCtr="0">
            <a:noAutofit/>
          </a:bodyPr>
          <a:lstStyle>
            <a:lvl1pPr marL="0" marR="0" indent="0" algn="r" rtl="0" latinLnBrk="0">
              <a:spcBef>
                <a:spcPct val="20000"/>
              </a:spcBef>
              <a:buFontTx/>
              <a:buNone/>
              <a:defRPr sz="1600" baseline="0">
                <a:solidFill>
                  <a:schemeClr val="bg1"/>
                </a:solidFill>
                <a:latin typeface="+mn-lt"/>
                <a:ea typeface="+mn-ea"/>
                <a:cs typeface="+mn-cs"/>
              </a:defRPr>
            </a:lvl1pPr>
            <a:extLst/>
          </a:lstStyle>
          <a:p>
            <a:pPr lvl="0"/>
            <a:r>
              <a:rPr lang="en-US" dirty="0" smtClean="0"/>
              <a:t>Click to add caption</a:t>
            </a:r>
            <a:endParaRPr lang="en-US" dirty="0"/>
          </a:p>
        </p:txBody>
      </p:sp>
      <p:sp>
        <p:nvSpPr>
          <p:cNvPr id="11" name="Rectangle 7"/>
          <p:cNvSpPr>
            <a:spLocks noGrp="1"/>
          </p:cNvSpPr>
          <p:nvPr>
            <p:ph type="body" sz="quarter" idx="29" hasCustomPrompt="1"/>
          </p:nvPr>
        </p:nvSpPr>
        <p:spPr>
          <a:xfrm>
            <a:off x="7086600" y="1295400"/>
            <a:ext cx="1676400" cy="1905000"/>
          </a:xfrm>
          <a:solidFill>
            <a:srgbClr val="FC7500"/>
          </a:solidFill>
        </p:spPr>
        <p:txBody>
          <a:bodyPr anchor="b" anchorCtr="0"/>
          <a:lstStyle>
            <a:lvl1pPr marL="0" marR="0" indent="0" algn="l">
              <a:buFontTx/>
              <a:buNone/>
              <a:defRPr sz="1600" baseline="0">
                <a:solidFill>
                  <a:schemeClr val="bg1"/>
                </a:solidFill>
              </a:defRPr>
            </a:lvl1pPr>
            <a:extLst/>
          </a:lstStyle>
          <a:p>
            <a:pPr lvl="0"/>
            <a:r>
              <a:rPr lang="en-US" dirty="0" smtClean="0"/>
              <a:t>Click to add caption</a:t>
            </a:r>
            <a:endParaRPr lang="en-US" dirty="0"/>
          </a:p>
        </p:txBody>
      </p:sp>
      <p:sp>
        <p:nvSpPr>
          <p:cNvPr id="12" name="Rectangle 7"/>
          <p:cNvSpPr>
            <a:spLocks noGrp="1"/>
          </p:cNvSpPr>
          <p:nvPr>
            <p:ph type="body" sz="quarter" idx="28" hasCustomPrompt="1"/>
          </p:nvPr>
        </p:nvSpPr>
        <p:spPr>
          <a:xfrm>
            <a:off x="400497" y="3352800"/>
            <a:ext cx="1676400" cy="1905000"/>
          </a:xfrm>
          <a:solidFill>
            <a:srgbClr val="FC7500"/>
          </a:solidFill>
        </p:spPr>
        <p:txBody>
          <a:bodyPr anchor="t" anchorCtr="0"/>
          <a:lstStyle>
            <a:lvl1pPr marL="0" marR="0" indent="0" algn="r">
              <a:buFontTx/>
              <a:buNone/>
              <a:defRPr sz="1600" baseline="0">
                <a:solidFill>
                  <a:schemeClr val="bg1"/>
                </a:solidFill>
              </a:defRPr>
            </a:lvl1pPr>
            <a:extLst/>
          </a:lstStyle>
          <a:p>
            <a:pPr lvl="0"/>
            <a:r>
              <a:rPr lang="en-US" dirty="0" smtClean="0"/>
              <a:t>Click to add caption</a:t>
            </a:r>
            <a:endParaRPr lang="en-US" dirty="0"/>
          </a:p>
        </p:txBody>
      </p:sp>
      <p:sp>
        <p:nvSpPr>
          <p:cNvPr id="13" name="Rectangle 7"/>
          <p:cNvSpPr>
            <a:spLocks noGrp="1"/>
          </p:cNvSpPr>
          <p:nvPr>
            <p:ph type="body" sz="quarter" idx="30" hasCustomPrompt="1"/>
          </p:nvPr>
        </p:nvSpPr>
        <p:spPr>
          <a:xfrm>
            <a:off x="7086600" y="3352800"/>
            <a:ext cx="1676400" cy="1905000"/>
          </a:xfrm>
          <a:solidFill>
            <a:srgbClr val="91BED4"/>
          </a:solidFill>
        </p:spPr>
        <p:txBody>
          <a:bodyPr anchor="t" anchorCtr="0"/>
          <a:lstStyle>
            <a:lvl1pPr marL="0" marR="0" indent="0" algn="l">
              <a:buFontTx/>
              <a:buNone/>
              <a:defRPr sz="1600" baseline="0">
                <a:solidFill>
                  <a:schemeClr val="bg1"/>
                </a:solidFill>
              </a:defRPr>
            </a:lvl1pPr>
            <a:extLst/>
          </a:lstStyle>
          <a:p>
            <a:pPr lvl="0"/>
            <a:r>
              <a:rPr lang="en-US" dirty="0" smtClean="0"/>
              <a:t>Click to add caption</a:t>
            </a:r>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4-Up Portrait with Captions">
    <p:bg>
      <p:bgPr>
        <a:solidFill>
          <a:schemeClr val="bg1">
            <a:lumMod val="95000"/>
          </a:schemeClr>
        </a:solid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EFEED2B4-868F-4681-9E70-FF7ECCDC67D4}" type="datetimeFigureOut">
              <a:rPr lang="en-US" smtClean="0"/>
              <a:t>5/1/13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0F88FF4-1BD9-4AA8-B980-C7776087ABAF}" type="slidenum">
              <a:rPr lang="en-US" smtClean="0"/>
              <a:t>‹#›</a:t>
            </a:fld>
            <a:endParaRPr lang="en-US"/>
          </a:p>
        </p:txBody>
      </p:sp>
      <p:sp>
        <p:nvSpPr>
          <p:cNvPr id="6" name="Rectangle 7"/>
          <p:cNvSpPr>
            <a:spLocks noGrp="1"/>
          </p:cNvSpPr>
          <p:nvPr>
            <p:ph type="pic" sz="quarter" idx="14"/>
          </p:nvPr>
        </p:nvSpPr>
        <p:spPr>
          <a:xfrm>
            <a:off x="2247900" y="241192"/>
            <a:ext cx="2216936" cy="2883008"/>
          </a:xfrm>
          <a:prstGeom prst="rect">
            <a:avLst/>
          </a:prstGeom>
          <a:solidFill>
            <a:srgbClr val="F0F0F0"/>
          </a:solidFill>
          <a:ln w="57150">
            <a:solidFill>
              <a:schemeClr val="bg1"/>
            </a:solidFill>
          </a:ln>
          <a:effectLst>
            <a:outerShdw dist="38100" dir="2700000" algn="tl" rotWithShape="0">
              <a:prstClr val="black">
                <a:alpha val="17000"/>
              </a:prstClr>
            </a:outerShdw>
          </a:effectLst>
        </p:spPr>
        <p:txBody>
          <a:bodyPr vert="horz" lIns="91440" tIns="45720" rIns="91440" bIns="45720" rtlCol="0">
            <a:normAutofit/>
          </a:bodyPr>
          <a:lstStyle>
            <a:lvl1pPr marL="0" marR="0" indent="0" algn="ctr" defTabSz="914400" rtl="0" eaLnBrk="1" latinLnBrk="0" hangingPunct="1">
              <a:spcBef>
                <a:spcPct val="20000"/>
              </a:spcBef>
              <a:buFontTx/>
              <a:buNone/>
              <a:defRPr lang="en-US" sz="2000" i="0" kern="1200" dirty="0">
                <a:solidFill>
                  <a:schemeClr val="tx1">
                    <a:lumMod val="65000"/>
                    <a:lumOff val="35000"/>
                  </a:schemeClr>
                </a:solidFill>
                <a:latin typeface="+mn-lt"/>
                <a:ea typeface="+mn-ea"/>
                <a:cs typeface="+mn-cs"/>
              </a:defRPr>
            </a:lvl1pPr>
            <a:extLst/>
          </a:lstStyle>
          <a:p>
            <a:pPr marL="0" marR="0" indent="0" algn="ctr" rtl="0" latinLnBrk="0">
              <a:buFontTx/>
              <a:buNone/>
            </a:pPr>
            <a:r>
              <a:rPr lang="en-US" smtClean="0"/>
              <a:t>Drag picture to placeholder or click icon to add</a:t>
            </a:r>
            <a:endParaRPr lang="en-US" dirty="0"/>
          </a:p>
        </p:txBody>
      </p:sp>
      <p:sp>
        <p:nvSpPr>
          <p:cNvPr id="7" name="Rectangle 7"/>
          <p:cNvSpPr>
            <a:spLocks noGrp="1"/>
          </p:cNvSpPr>
          <p:nvPr>
            <p:ph type="pic" sz="quarter" idx="26"/>
          </p:nvPr>
        </p:nvSpPr>
        <p:spPr>
          <a:xfrm>
            <a:off x="2247900" y="3365392"/>
            <a:ext cx="2216936" cy="2883008"/>
          </a:xfrm>
          <a:prstGeom prst="rect">
            <a:avLst/>
          </a:prstGeom>
          <a:solidFill>
            <a:srgbClr val="F0F0F0"/>
          </a:solidFill>
          <a:ln w="57150">
            <a:solidFill>
              <a:schemeClr val="bg1"/>
            </a:solidFill>
          </a:ln>
          <a:effectLst>
            <a:outerShdw dist="38100" dir="2700000" algn="tl" rotWithShape="0">
              <a:prstClr val="black">
                <a:alpha val="17000"/>
              </a:prstClr>
            </a:outerShdw>
          </a:effectLst>
        </p:spPr>
        <p:txBody>
          <a:bodyPr vert="horz" lIns="91440" tIns="45720" rIns="91440" bIns="45720" rtlCol="0">
            <a:normAutofit/>
          </a:bodyPr>
          <a:lstStyle>
            <a:lvl1pPr marL="0" marR="0" indent="0" algn="ctr" defTabSz="914400" rtl="0" eaLnBrk="1" latinLnBrk="0" hangingPunct="1">
              <a:spcBef>
                <a:spcPct val="20000"/>
              </a:spcBef>
              <a:buFontTx/>
              <a:buNone/>
              <a:defRPr lang="en-US" sz="2000" i="0" kern="1200" dirty="0">
                <a:solidFill>
                  <a:schemeClr val="tx1">
                    <a:lumMod val="65000"/>
                    <a:lumOff val="35000"/>
                  </a:schemeClr>
                </a:solidFill>
                <a:latin typeface="+mn-lt"/>
                <a:ea typeface="+mn-ea"/>
                <a:cs typeface="+mn-cs"/>
              </a:defRPr>
            </a:lvl1pPr>
            <a:extLst/>
          </a:lstStyle>
          <a:p>
            <a:pPr marL="0" marR="0" indent="0" algn="ctr" rtl="0" latinLnBrk="0">
              <a:buFontTx/>
              <a:buNone/>
            </a:pPr>
            <a:r>
              <a:rPr lang="en-US" smtClean="0"/>
              <a:t>Drag picture to placeholder or click icon to add</a:t>
            </a:r>
            <a:endParaRPr lang="en-US" dirty="0"/>
          </a:p>
        </p:txBody>
      </p:sp>
      <p:sp>
        <p:nvSpPr>
          <p:cNvPr id="8" name="Picture Placeholder 7"/>
          <p:cNvSpPr>
            <a:spLocks noGrp="1" noChangeAspect="1"/>
          </p:cNvSpPr>
          <p:nvPr>
            <p:ph type="pic" sz="quarter" idx="25"/>
          </p:nvPr>
        </p:nvSpPr>
        <p:spPr>
          <a:xfrm>
            <a:off x="4690820" y="241192"/>
            <a:ext cx="2217698" cy="2883008"/>
          </a:xfrm>
          <a:prstGeom prst="rect">
            <a:avLst/>
          </a:prstGeom>
          <a:solidFill>
            <a:srgbClr val="F0F0F0"/>
          </a:solidFill>
          <a:ln w="57150">
            <a:solidFill>
              <a:schemeClr val="bg1"/>
            </a:solidFill>
          </a:ln>
          <a:effectLst>
            <a:outerShdw dist="38100" dir="2700000" algn="tl" rotWithShape="0">
              <a:prstClr val="black">
                <a:alpha val="17000"/>
              </a:prstClr>
            </a:outerShdw>
          </a:effectLst>
        </p:spPr>
        <p:txBody>
          <a:bodyPr vert="horz" lIns="91440" tIns="45720" rIns="91440" bIns="45720" rtlCol="0">
            <a:normAutofit/>
          </a:bodyPr>
          <a:lstStyle>
            <a:lvl1pPr marL="0" marR="0" indent="0" algn="ctr" defTabSz="914400" rtl="0" eaLnBrk="1" latinLnBrk="0" hangingPunct="1">
              <a:spcBef>
                <a:spcPct val="20000"/>
              </a:spcBef>
              <a:buFontTx/>
              <a:buNone/>
              <a:defRPr lang="en-US" sz="2000" i="0" kern="1200" dirty="0">
                <a:solidFill>
                  <a:schemeClr val="tx1">
                    <a:lumMod val="65000"/>
                    <a:lumOff val="35000"/>
                  </a:schemeClr>
                </a:solidFill>
                <a:latin typeface="+mn-lt"/>
                <a:ea typeface="+mn-ea"/>
                <a:cs typeface="+mn-cs"/>
              </a:defRPr>
            </a:lvl1pPr>
            <a:extLst/>
          </a:lstStyle>
          <a:p>
            <a:pPr marL="0" marR="0" indent="0" algn="ctr" rtl="0" latinLnBrk="0">
              <a:buFontTx/>
              <a:buNone/>
            </a:pPr>
            <a:r>
              <a:rPr lang="en-US" smtClean="0"/>
              <a:t>Drag picture to placeholder or click icon to add</a:t>
            </a:r>
            <a:endParaRPr lang="en-US" dirty="0"/>
          </a:p>
        </p:txBody>
      </p:sp>
      <p:sp>
        <p:nvSpPr>
          <p:cNvPr id="9" name="Rectangle 7"/>
          <p:cNvSpPr>
            <a:spLocks noGrp="1"/>
          </p:cNvSpPr>
          <p:nvPr>
            <p:ph type="pic" sz="quarter" idx="27"/>
          </p:nvPr>
        </p:nvSpPr>
        <p:spPr>
          <a:xfrm>
            <a:off x="4686300" y="3365392"/>
            <a:ext cx="2216936" cy="2883008"/>
          </a:xfrm>
          <a:prstGeom prst="rect">
            <a:avLst/>
          </a:prstGeom>
          <a:solidFill>
            <a:srgbClr val="F0F0F0"/>
          </a:solidFill>
          <a:ln w="57150">
            <a:solidFill>
              <a:schemeClr val="bg1"/>
            </a:solidFill>
          </a:ln>
          <a:effectLst>
            <a:outerShdw dist="38100" dir="2700000" algn="tl" rotWithShape="0">
              <a:prstClr val="black">
                <a:alpha val="17000"/>
              </a:prstClr>
            </a:outerShdw>
          </a:effectLst>
        </p:spPr>
        <p:txBody>
          <a:bodyPr vert="horz" lIns="91440" tIns="45720" rIns="91440" bIns="45720" rtlCol="0">
            <a:normAutofit/>
          </a:bodyPr>
          <a:lstStyle>
            <a:lvl1pPr marL="0" marR="0" indent="0" algn="ctr" defTabSz="914400" rtl="0" eaLnBrk="1" latinLnBrk="0" hangingPunct="1">
              <a:spcBef>
                <a:spcPct val="20000"/>
              </a:spcBef>
              <a:buFontTx/>
              <a:buNone/>
              <a:defRPr lang="en-US" sz="2000" i="0" kern="1200" dirty="0">
                <a:solidFill>
                  <a:schemeClr val="tx1">
                    <a:lumMod val="65000"/>
                    <a:lumOff val="35000"/>
                  </a:schemeClr>
                </a:solidFill>
                <a:latin typeface="+mn-lt"/>
                <a:ea typeface="+mn-ea"/>
                <a:cs typeface="+mn-cs"/>
              </a:defRPr>
            </a:lvl1pPr>
            <a:extLst/>
          </a:lstStyle>
          <a:p>
            <a:pPr marL="0" marR="0" indent="0" algn="ctr" rtl="0" latinLnBrk="0">
              <a:buFontTx/>
              <a:buNone/>
            </a:pPr>
            <a:r>
              <a:rPr lang="en-US" smtClean="0"/>
              <a:t>Drag picture to placeholder or click icon to add</a:t>
            </a:r>
            <a:endParaRPr lang="en-US" dirty="0"/>
          </a:p>
        </p:txBody>
      </p:sp>
      <p:sp>
        <p:nvSpPr>
          <p:cNvPr id="10" name="Rectangle 7"/>
          <p:cNvSpPr>
            <a:spLocks noGrp="1"/>
          </p:cNvSpPr>
          <p:nvPr>
            <p:ph type="body" sz="quarter" idx="16" hasCustomPrompt="1"/>
          </p:nvPr>
        </p:nvSpPr>
        <p:spPr>
          <a:xfrm>
            <a:off x="342900" y="1257300"/>
            <a:ext cx="1676400" cy="1905000"/>
          </a:xfrm>
          <a:noFill/>
        </p:spPr>
        <p:txBody>
          <a:bodyPr anchor="b" anchorCtr="0">
            <a:noAutofit/>
          </a:bodyPr>
          <a:lstStyle>
            <a:lvl1pPr marL="0" marR="0" indent="0" algn="r" rtl="0" latinLnBrk="0">
              <a:spcBef>
                <a:spcPct val="20000"/>
              </a:spcBef>
              <a:buFontTx/>
              <a:buNone/>
              <a:defRPr sz="1600" baseline="0">
                <a:solidFill>
                  <a:schemeClr val="tx1">
                    <a:lumMod val="50000"/>
                    <a:lumOff val="50000"/>
                  </a:schemeClr>
                </a:solidFill>
                <a:latin typeface="+mn-lt"/>
                <a:ea typeface="+mn-ea"/>
                <a:cs typeface="+mn-cs"/>
              </a:defRPr>
            </a:lvl1pPr>
            <a:extLst/>
          </a:lstStyle>
          <a:p>
            <a:pPr lvl="0"/>
            <a:r>
              <a:rPr lang="en-US" dirty="0" smtClean="0"/>
              <a:t>Click to add caption</a:t>
            </a:r>
            <a:endParaRPr lang="en-US" dirty="0"/>
          </a:p>
        </p:txBody>
      </p:sp>
      <p:sp>
        <p:nvSpPr>
          <p:cNvPr id="12" name="Rectangle 7"/>
          <p:cNvSpPr>
            <a:spLocks noGrp="1"/>
          </p:cNvSpPr>
          <p:nvPr>
            <p:ph type="body" sz="quarter" idx="28" hasCustomPrompt="1"/>
          </p:nvPr>
        </p:nvSpPr>
        <p:spPr>
          <a:xfrm>
            <a:off x="342900" y="3352800"/>
            <a:ext cx="1676400" cy="1905000"/>
          </a:xfrm>
          <a:noFill/>
        </p:spPr>
        <p:txBody>
          <a:bodyPr anchor="t" anchorCtr="0"/>
          <a:lstStyle>
            <a:lvl1pPr marL="0" marR="0" indent="0" algn="r">
              <a:buFontTx/>
              <a:buNone/>
              <a:defRPr sz="1600" baseline="0">
                <a:solidFill>
                  <a:schemeClr val="tx1">
                    <a:lumMod val="50000"/>
                    <a:lumOff val="50000"/>
                  </a:schemeClr>
                </a:solidFill>
              </a:defRPr>
            </a:lvl1pPr>
            <a:extLst/>
          </a:lstStyle>
          <a:p>
            <a:pPr lvl="0"/>
            <a:r>
              <a:rPr lang="en-US" dirty="0" smtClean="0"/>
              <a:t>Click to add caption</a:t>
            </a:r>
            <a:endParaRPr lang="en-US" dirty="0"/>
          </a:p>
        </p:txBody>
      </p:sp>
      <p:sp>
        <p:nvSpPr>
          <p:cNvPr id="13" name="Rectangle 7"/>
          <p:cNvSpPr>
            <a:spLocks noGrp="1"/>
          </p:cNvSpPr>
          <p:nvPr>
            <p:ph type="body" sz="quarter" idx="30" hasCustomPrompt="1"/>
          </p:nvPr>
        </p:nvSpPr>
        <p:spPr>
          <a:xfrm>
            <a:off x="7124700" y="3352800"/>
            <a:ext cx="1676400" cy="1905000"/>
          </a:xfrm>
          <a:noFill/>
        </p:spPr>
        <p:txBody>
          <a:bodyPr anchor="t" anchorCtr="0"/>
          <a:lstStyle>
            <a:lvl1pPr marL="0" marR="0" indent="0" algn="l">
              <a:buFontTx/>
              <a:buNone/>
              <a:defRPr sz="1600" baseline="0">
                <a:solidFill>
                  <a:schemeClr val="tx1">
                    <a:lumMod val="50000"/>
                    <a:lumOff val="50000"/>
                  </a:schemeClr>
                </a:solidFill>
              </a:defRPr>
            </a:lvl1pPr>
            <a:extLst/>
          </a:lstStyle>
          <a:p>
            <a:pPr lvl="0"/>
            <a:r>
              <a:rPr lang="en-US" dirty="0" smtClean="0"/>
              <a:t>Click to add caption</a:t>
            </a:r>
            <a:endParaRPr lang="en-US" dirty="0"/>
          </a:p>
        </p:txBody>
      </p:sp>
      <p:sp>
        <p:nvSpPr>
          <p:cNvPr id="14" name="Rectangle 7"/>
          <p:cNvSpPr>
            <a:spLocks noGrp="1"/>
          </p:cNvSpPr>
          <p:nvPr>
            <p:ph type="body" sz="quarter" idx="31" hasCustomPrompt="1"/>
          </p:nvPr>
        </p:nvSpPr>
        <p:spPr>
          <a:xfrm>
            <a:off x="7124700" y="1257300"/>
            <a:ext cx="1676400" cy="1905000"/>
          </a:xfrm>
        </p:spPr>
        <p:txBody>
          <a:bodyPr anchor="b" anchorCtr="0"/>
          <a:lstStyle>
            <a:lvl1pPr marL="0" marR="0" indent="0" algn="l">
              <a:buFontTx/>
              <a:buNone/>
              <a:defRPr sz="1600" baseline="0">
                <a:solidFill>
                  <a:schemeClr val="tx1">
                    <a:lumMod val="50000"/>
                    <a:lumOff val="50000"/>
                  </a:schemeClr>
                </a:solidFill>
              </a:defRPr>
            </a:lvl1pPr>
            <a:extLst/>
          </a:lstStyle>
          <a:p>
            <a:pPr lvl="0"/>
            <a:r>
              <a:rPr lang="en-US" dirty="0" smtClean="0"/>
              <a:t>Click to add caption</a:t>
            </a:r>
            <a:endParaRPr lang="en-US" dirty="0"/>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4-Up Portrait with Title and Large Caption">
    <p:bg>
      <p:bgPr>
        <a:solidFill>
          <a:schemeClr val="bg1">
            <a:lumMod val="95000"/>
          </a:schemeClr>
        </a:solidFill>
        <a:effectLst/>
      </p:bgPr>
    </p:bg>
    <p:spTree>
      <p:nvGrpSpPr>
        <p:cNvPr id="1" name=""/>
        <p:cNvGrpSpPr/>
        <p:nvPr/>
      </p:nvGrpSpPr>
      <p:grpSpPr>
        <a:xfrm>
          <a:off x="0" y="0"/>
          <a:ext cx="0" cy="0"/>
          <a:chOff x="0" y="0"/>
          <a:chExt cx="0" cy="0"/>
        </a:xfrm>
      </p:grpSpPr>
      <p:sp>
        <p:nvSpPr>
          <p:cNvPr id="6" name="Rectangle 7"/>
          <p:cNvSpPr>
            <a:spLocks noGrp="1"/>
          </p:cNvSpPr>
          <p:nvPr>
            <p:ph type="pic" sz="quarter" idx="14"/>
          </p:nvPr>
        </p:nvSpPr>
        <p:spPr>
          <a:xfrm>
            <a:off x="228600" y="838200"/>
            <a:ext cx="2000252" cy="2667000"/>
          </a:xfrm>
          <a:prstGeom prst="rect">
            <a:avLst/>
          </a:prstGeom>
          <a:solidFill>
            <a:srgbClr val="F0F0F0"/>
          </a:solidFill>
          <a:ln w="57150">
            <a:solidFill>
              <a:schemeClr val="bg1"/>
            </a:solidFill>
          </a:ln>
          <a:effectLst>
            <a:outerShdw dist="38100" dir="2700000" algn="tl" rotWithShape="0">
              <a:prstClr val="black">
                <a:alpha val="17000"/>
              </a:prstClr>
            </a:outerShdw>
          </a:effectLst>
        </p:spPr>
        <p:txBody>
          <a:bodyPr vert="horz" lIns="91440" tIns="45720" rIns="91440" bIns="45720" rtlCol="0">
            <a:normAutofit/>
          </a:bodyPr>
          <a:lstStyle>
            <a:lvl1pPr marL="0" marR="0" indent="1588" algn="ctr" defTabSz="914400" rtl="0" eaLnBrk="1" latinLnBrk="0" hangingPunct="1">
              <a:spcBef>
                <a:spcPct val="20000"/>
              </a:spcBef>
              <a:buFontTx/>
              <a:buNone/>
              <a:defRPr lang="en-US" sz="2000" i="0" kern="1200" dirty="0">
                <a:solidFill>
                  <a:schemeClr val="tx1">
                    <a:lumMod val="65000"/>
                    <a:lumOff val="35000"/>
                  </a:schemeClr>
                </a:solidFill>
                <a:latin typeface="+mn-lt"/>
                <a:ea typeface="+mn-ea"/>
                <a:cs typeface="+mn-cs"/>
              </a:defRPr>
            </a:lvl1pPr>
            <a:extLst/>
          </a:lstStyle>
          <a:p>
            <a:pPr marL="0" marR="0" indent="0" algn="ctr" rtl="0" latinLnBrk="0">
              <a:buFontTx/>
              <a:buNone/>
            </a:pPr>
            <a:r>
              <a:rPr lang="en-US" smtClean="0"/>
              <a:t>Drag picture to placeholder or click icon to add</a:t>
            </a:r>
            <a:endParaRPr lang="en-US" dirty="0"/>
          </a:p>
        </p:txBody>
      </p:sp>
      <p:sp>
        <p:nvSpPr>
          <p:cNvPr id="7" name="Rectangle 7"/>
          <p:cNvSpPr>
            <a:spLocks noGrp="1"/>
          </p:cNvSpPr>
          <p:nvPr>
            <p:ph type="pic" sz="quarter" idx="31"/>
          </p:nvPr>
        </p:nvSpPr>
        <p:spPr>
          <a:xfrm>
            <a:off x="4622800" y="838200"/>
            <a:ext cx="2000252" cy="2667000"/>
          </a:xfrm>
          <a:prstGeom prst="rect">
            <a:avLst/>
          </a:prstGeom>
          <a:solidFill>
            <a:srgbClr val="F0F0F0"/>
          </a:solidFill>
          <a:ln w="57150">
            <a:solidFill>
              <a:schemeClr val="bg1"/>
            </a:solidFill>
          </a:ln>
          <a:effectLst>
            <a:outerShdw dist="38100" dir="2700000" algn="tl" rotWithShape="0">
              <a:prstClr val="black">
                <a:alpha val="17000"/>
              </a:prstClr>
            </a:outerShdw>
          </a:effectLst>
        </p:spPr>
        <p:txBody>
          <a:bodyPr vert="horz" lIns="91440" tIns="45720" rIns="91440" bIns="45720" rtlCol="0">
            <a:normAutofit/>
          </a:bodyPr>
          <a:lstStyle>
            <a:lvl1pPr marL="0" marR="0" indent="0" algn="ctr" defTabSz="914400" rtl="0" eaLnBrk="1" latinLnBrk="0" hangingPunct="1">
              <a:spcBef>
                <a:spcPct val="20000"/>
              </a:spcBef>
              <a:buFontTx/>
              <a:buNone/>
              <a:defRPr lang="en-US" sz="2000" i="0" kern="1200" dirty="0">
                <a:solidFill>
                  <a:schemeClr val="tx1">
                    <a:lumMod val="65000"/>
                    <a:lumOff val="35000"/>
                  </a:schemeClr>
                </a:solidFill>
                <a:latin typeface="+mn-lt"/>
                <a:ea typeface="+mn-ea"/>
                <a:cs typeface="+mn-cs"/>
              </a:defRPr>
            </a:lvl1pPr>
            <a:extLst/>
          </a:lstStyle>
          <a:p>
            <a:pPr marL="0" marR="0" indent="0" algn="ctr" rtl="0" latinLnBrk="0">
              <a:buFontTx/>
              <a:buNone/>
            </a:pPr>
            <a:r>
              <a:rPr lang="en-US" smtClean="0"/>
              <a:t>Drag picture to placeholder or click icon to add</a:t>
            </a:r>
            <a:endParaRPr lang="en-US" dirty="0"/>
          </a:p>
        </p:txBody>
      </p:sp>
      <p:sp>
        <p:nvSpPr>
          <p:cNvPr id="8" name="Picture Placeholder 7"/>
          <p:cNvSpPr>
            <a:spLocks noGrp="1"/>
          </p:cNvSpPr>
          <p:nvPr>
            <p:ph type="pic" sz="quarter" idx="30"/>
          </p:nvPr>
        </p:nvSpPr>
        <p:spPr>
          <a:xfrm>
            <a:off x="2425260" y="838200"/>
            <a:ext cx="2000252" cy="2667000"/>
          </a:xfrm>
          <a:prstGeom prst="rect">
            <a:avLst/>
          </a:prstGeom>
          <a:solidFill>
            <a:srgbClr val="F0F0F0"/>
          </a:solidFill>
          <a:ln w="57150">
            <a:solidFill>
              <a:schemeClr val="bg1"/>
            </a:solidFill>
          </a:ln>
          <a:effectLst>
            <a:outerShdw dist="38100" dir="2700000" algn="tl" rotWithShape="0">
              <a:prstClr val="black">
                <a:alpha val="17000"/>
              </a:prstClr>
            </a:outerShdw>
          </a:effectLst>
        </p:spPr>
        <p:txBody>
          <a:bodyPr vert="horz" lIns="91440" tIns="45720" rIns="91440" bIns="45720" rtlCol="0">
            <a:normAutofit/>
          </a:bodyPr>
          <a:lstStyle>
            <a:lvl1pPr marL="0" marR="0" indent="0" algn="ctr" defTabSz="914400" rtl="0" eaLnBrk="1" latinLnBrk="0" hangingPunct="1">
              <a:spcBef>
                <a:spcPct val="20000"/>
              </a:spcBef>
              <a:buFontTx/>
              <a:buNone/>
              <a:defRPr lang="en-US" sz="2000" i="0" kern="1200" dirty="0">
                <a:solidFill>
                  <a:schemeClr val="tx1">
                    <a:lumMod val="65000"/>
                    <a:lumOff val="35000"/>
                  </a:schemeClr>
                </a:solidFill>
                <a:latin typeface="+mn-lt"/>
                <a:ea typeface="+mn-ea"/>
                <a:cs typeface="+mn-cs"/>
              </a:defRPr>
            </a:lvl1pPr>
            <a:extLst/>
          </a:lstStyle>
          <a:p>
            <a:pPr marL="0" marR="0" indent="0" algn="ctr" rtl="0" latinLnBrk="0">
              <a:buFontTx/>
              <a:buNone/>
            </a:pPr>
            <a:r>
              <a:rPr lang="en-US" smtClean="0"/>
              <a:t>Drag picture to placeholder or click icon to add</a:t>
            </a:r>
            <a:endParaRPr lang="en-US" dirty="0"/>
          </a:p>
        </p:txBody>
      </p:sp>
      <p:sp>
        <p:nvSpPr>
          <p:cNvPr id="9" name="Rectangle 7"/>
          <p:cNvSpPr>
            <a:spLocks noGrp="1"/>
          </p:cNvSpPr>
          <p:nvPr>
            <p:ph type="pic" sz="quarter" idx="32"/>
          </p:nvPr>
        </p:nvSpPr>
        <p:spPr>
          <a:xfrm>
            <a:off x="6816366" y="838200"/>
            <a:ext cx="2000252" cy="2667000"/>
          </a:xfrm>
          <a:prstGeom prst="rect">
            <a:avLst/>
          </a:prstGeom>
          <a:solidFill>
            <a:srgbClr val="F0F0F0"/>
          </a:solidFill>
          <a:ln w="57150">
            <a:solidFill>
              <a:schemeClr val="bg1"/>
            </a:solidFill>
          </a:ln>
          <a:effectLst>
            <a:outerShdw dist="38100" dir="2700000" algn="tl" rotWithShape="0">
              <a:prstClr val="black">
                <a:alpha val="17000"/>
              </a:prstClr>
            </a:outerShdw>
          </a:effectLst>
        </p:spPr>
        <p:txBody>
          <a:bodyPr vert="horz" lIns="91440" tIns="45720" rIns="91440" bIns="45720" rtlCol="0">
            <a:normAutofit/>
          </a:bodyPr>
          <a:lstStyle>
            <a:lvl1pPr marL="0" marR="0" indent="0" algn="ctr" defTabSz="914400" rtl="0" eaLnBrk="1" latinLnBrk="0" hangingPunct="1">
              <a:spcBef>
                <a:spcPct val="20000"/>
              </a:spcBef>
              <a:buFontTx/>
              <a:buNone/>
              <a:defRPr lang="en-US" sz="2000" i="0" kern="1200" dirty="0">
                <a:solidFill>
                  <a:schemeClr val="tx1">
                    <a:lumMod val="65000"/>
                    <a:lumOff val="35000"/>
                  </a:schemeClr>
                </a:solidFill>
                <a:latin typeface="+mn-lt"/>
                <a:ea typeface="+mn-ea"/>
                <a:cs typeface="+mn-cs"/>
              </a:defRPr>
            </a:lvl1pPr>
            <a:extLst/>
          </a:lstStyle>
          <a:p>
            <a:pPr marL="0" marR="0" indent="0" algn="ctr" rtl="0" latinLnBrk="0">
              <a:buFontTx/>
              <a:buNone/>
            </a:pPr>
            <a:r>
              <a:rPr lang="en-US" smtClean="0"/>
              <a:t>Drag picture to placeholder or click icon to add</a:t>
            </a:r>
            <a:endParaRPr lang="en-US" dirty="0"/>
          </a:p>
        </p:txBody>
      </p:sp>
      <p:sp>
        <p:nvSpPr>
          <p:cNvPr id="10" name="Rectangle 7"/>
          <p:cNvSpPr>
            <a:spLocks noGrp="1"/>
          </p:cNvSpPr>
          <p:nvPr>
            <p:ph type="body" sz="quarter" idx="29" hasCustomPrompt="1"/>
          </p:nvPr>
        </p:nvSpPr>
        <p:spPr>
          <a:xfrm>
            <a:off x="228600" y="3733799"/>
            <a:ext cx="8610600" cy="457200"/>
          </a:xfrm>
        </p:spPr>
        <p:txBody>
          <a:bodyPr anchor="t" anchorCtr="0">
            <a:noAutofit/>
          </a:bodyPr>
          <a:lstStyle>
            <a:lvl1pPr marL="0" marR="0" indent="0" algn="l">
              <a:buFontTx/>
              <a:buNone/>
              <a:defRPr sz="2600" b="1" baseline="0">
                <a:solidFill>
                  <a:srgbClr val="FC7500"/>
                </a:solidFill>
              </a:defRPr>
            </a:lvl1pPr>
            <a:extLst/>
          </a:lstStyle>
          <a:p>
            <a:pPr lvl="0"/>
            <a:r>
              <a:rPr lang="en-US" dirty="0" smtClean="0"/>
              <a:t>Click to add title style</a:t>
            </a:r>
            <a:endParaRPr lang="en-US" dirty="0"/>
          </a:p>
        </p:txBody>
      </p:sp>
      <p:sp>
        <p:nvSpPr>
          <p:cNvPr id="12" name="Text Placeholder 11"/>
          <p:cNvSpPr>
            <a:spLocks noGrp="1"/>
          </p:cNvSpPr>
          <p:nvPr>
            <p:ph type="body" sz="quarter" idx="33" hasCustomPrompt="1"/>
          </p:nvPr>
        </p:nvSpPr>
        <p:spPr>
          <a:xfrm>
            <a:off x="228600" y="4343399"/>
            <a:ext cx="8610600" cy="1600200"/>
          </a:xfrm>
        </p:spPr>
        <p:txBody>
          <a:bodyPr>
            <a:normAutofit/>
          </a:bodyPr>
          <a:lstStyle>
            <a:lvl1pPr>
              <a:buNone/>
              <a:defRPr sz="2000">
                <a:solidFill>
                  <a:schemeClr val="tx1">
                    <a:lumMod val="75000"/>
                    <a:lumOff val="25000"/>
                  </a:schemeClr>
                </a:solidFill>
              </a:defRPr>
            </a:lvl1pPr>
          </a:lstStyle>
          <a:p>
            <a:pPr lvl="0"/>
            <a:r>
              <a:rPr lang="en-US" dirty="0" smtClean="0"/>
              <a:t>Click to add caption text</a:t>
            </a:r>
            <a:endParaRPr lang="en-US" dirty="0"/>
          </a:p>
        </p:txBody>
      </p:sp>
      <p:grpSp>
        <p:nvGrpSpPr>
          <p:cNvPr id="11" name="Group 10"/>
          <p:cNvGrpSpPr/>
          <p:nvPr userDrawn="1"/>
        </p:nvGrpSpPr>
        <p:grpSpPr>
          <a:xfrm rot="5400000">
            <a:off x="4277032" y="1991032"/>
            <a:ext cx="589936" cy="9144000"/>
            <a:chOff x="8524568" y="0"/>
            <a:chExt cx="589936" cy="6858000"/>
          </a:xfrm>
        </p:grpSpPr>
        <p:sp>
          <p:nvSpPr>
            <p:cNvPr id="13" name="Rectangle 12"/>
            <p:cNvSpPr/>
            <p:nvPr userDrawn="1"/>
          </p:nvSpPr>
          <p:spPr>
            <a:xfrm>
              <a:off x="8524568" y="0"/>
              <a:ext cx="540774" cy="6858000"/>
            </a:xfrm>
            <a:prstGeom prst="rect">
              <a:avLst/>
            </a:prstGeom>
            <a:solidFill>
              <a:srgbClr val="FC75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C7500"/>
                </a:solidFill>
              </a:endParaRPr>
            </a:p>
          </p:txBody>
        </p:sp>
        <p:cxnSp>
          <p:nvCxnSpPr>
            <p:cNvPr id="14" name="Straight Connector 13"/>
            <p:cNvCxnSpPr/>
            <p:nvPr userDrawn="1"/>
          </p:nvCxnSpPr>
          <p:spPr>
            <a:xfrm rot="5400000">
              <a:off x="5685504" y="3429000"/>
              <a:ext cx="6858000" cy="0"/>
            </a:xfrm>
            <a:prstGeom prst="line">
              <a:avLst/>
            </a:prstGeom>
            <a:ln w="50800">
              <a:solidFill>
                <a:srgbClr val="FC7500"/>
              </a:solidFill>
            </a:ln>
          </p:spPr>
          <p:style>
            <a:lnRef idx="1">
              <a:schemeClr val="accent1"/>
            </a:lnRef>
            <a:fillRef idx="0">
              <a:schemeClr val="accent1"/>
            </a:fillRef>
            <a:effectRef idx="0">
              <a:schemeClr val="accent1"/>
            </a:effectRef>
            <a:fontRef idx="minor">
              <a:schemeClr val="tx1"/>
            </a:fontRef>
          </p:style>
        </p:cxnSp>
      </p:grpSp>
      <p:sp>
        <p:nvSpPr>
          <p:cNvPr id="15" name="Date Placeholder 2"/>
          <p:cNvSpPr>
            <a:spLocks noGrp="1"/>
          </p:cNvSpPr>
          <p:nvPr>
            <p:ph type="dt" sz="half" idx="10"/>
          </p:nvPr>
        </p:nvSpPr>
        <p:spPr>
          <a:xfrm>
            <a:off x="457200" y="6553200"/>
            <a:ext cx="2133600" cy="304800"/>
          </a:xfrm>
        </p:spPr>
        <p:txBody>
          <a:bodyPr/>
          <a:lstStyle>
            <a:lvl1pPr>
              <a:defRPr>
                <a:solidFill>
                  <a:schemeClr val="bg1"/>
                </a:solidFill>
              </a:defRPr>
            </a:lvl1pPr>
          </a:lstStyle>
          <a:p>
            <a:fld id="{EFEED2B4-868F-4681-9E70-FF7ECCDC67D4}" type="datetimeFigureOut">
              <a:rPr lang="en-US" smtClean="0"/>
              <a:pPr/>
              <a:t>5/1/13</a:t>
            </a:fld>
            <a:endParaRPr lang="en-US" dirty="0"/>
          </a:p>
        </p:txBody>
      </p:sp>
      <p:sp>
        <p:nvSpPr>
          <p:cNvPr id="16" name="Footer Placeholder 3"/>
          <p:cNvSpPr>
            <a:spLocks noGrp="1"/>
          </p:cNvSpPr>
          <p:nvPr>
            <p:ph type="ftr" sz="quarter" idx="11"/>
          </p:nvPr>
        </p:nvSpPr>
        <p:spPr>
          <a:xfrm>
            <a:off x="3124200" y="6553200"/>
            <a:ext cx="2895600" cy="304800"/>
          </a:xfrm>
        </p:spPr>
        <p:txBody>
          <a:bodyPr/>
          <a:lstStyle>
            <a:lvl1pPr>
              <a:defRPr>
                <a:solidFill>
                  <a:schemeClr val="bg1"/>
                </a:solidFill>
              </a:defRPr>
            </a:lvl1pPr>
          </a:lstStyle>
          <a:p>
            <a:endParaRPr lang="en-US" dirty="0"/>
          </a:p>
        </p:txBody>
      </p:sp>
      <p:sp>
        <p:nvSpPr>
          <p:cNvPr id="17" name="Slide Number Placeholder 4"/>
          <p:cNvSpPr>
            <a:spLocks noGrp="1"/>
          </p:cNvSpPr>
          <p:nvPr>
            <p:ph type="sldNum" sz="quarter" idx="12"/>
          </p:nvPr>
        </p:nvSpPr>
        <p:spPr>
          <a:xfrm>
            <a:off x="6553200" y="6553200"/>
            <a:ext cx="2133600" cy="304800"/>
          </a:xfrm>
        </p:spPr>
        <p:txBody>
          <a:bodyPr/>
          <a:lstStyle>
            <a:lvl1pPr>
              <a:defRPr>
                <a:solidFill>
                  <a:schemeClr val="bg1"/>
                </a:solidFill>
              </a:defRPr>
            </a:lvl1pPr>
          </a:lstStyle>
          <a:p>
            <a:fld id="{80F88FF4-1BD9-4AA8-B980-C7776087ABAF}" type="slidenum">
              <a:rPr lang="en-US" smtClean="0"/>
              <a:pPr/>
              <a:t>‹#›</a:t>
            </a:fld>
            <a:endParaRPr lang="en-US" dirty="0"/>
          </a:p>
        </p:txBody>
      </p:sp>
    </p:spTree>
  </p:cSld>
  <p:clrMapOvr>
    <a:masterClrMapping/>
  </p:clrMapOvr>
  <p:timing>
    <p:tnLst>
      <p:par>
        <p:cTn xmlns:p14="http://schemas.microsoft.com/office/powerpoint/2010/mai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5-Up: 3 Landscape with 2 Portrait">
    <p:bg>
      <p:bgPr>
        <a:solidFill>
          <a:schemeClr val="bg1">
            <a:lumMod val="95000"/>
          </a:schemeClr>
        </a:solidFill>
        <a:effectLst/>
      </p:bgPr>
    </p:bg>
    <p:spTree>
      <p:nvGrpSpPr>
        <p:cNvPr id="1" name=""/>
        <p:cNvGrpSpPr/>
        <p:nvPr/>
      </p:nvGrpSpPr>
      <p:grpSpPr>
        <a:xfrm>
          <a:off x="0" y="0"/>
          <a:ext cx="0" cy="0"/>
          <a:chOff x="0" y="0"/>
          <a:chExt cx="0" cy="0"/>
        </a:xfrm>
      </p:grpSpPr>
      <p:sp>
        <p:nvSpPr>
          <p:cNvPr id="6" name="Rectangle 7"/>
          <p:cNvSpPr>
            <a:spLocks noGrp="1"/>
          </p:cNvSpPr>
          <p:nvPr>
            <p:ph type="pic" sz="quarter" idx="14"/>
          </p:nvPr>
        </p:nvSpPr>
        <p:spPr>
          <a:xfrm>
            <a:off x="609600" y="3480498"/>
            <a:ext cx="1920956" cy="2757620"/>
          </a:xfrm>
          <a:prstGeom prst="rect">
            <a:avLst/>
          </a:prstGeom>
          <a:solidFill>
            <a:srgbClr val="F0F0F0"/>
          </a:solidFill>
          <a:ln w="57150">
            <a:solidFill>
              <a:schemeClr val="bg1"/>
            </a:solidFill>
          </a:ln>
          <a:effectLst>
            <a:outerShdw dist="38100" dir="2700000" algn="tl" rotWithShape="0">
              <a:prstClr val="black">
                <a:alpha val="17000"/>
              </a:prstClr>
            </a:outerShdw>
          </a:effectLst>
        </p:spPr>
        <p:txBody>
          <a:bodyPr vert="horz" lIns="91440" tIns="45720" rIns="91440" bIns="45720" rtlCol="0">
            <a:normAutofit/>
          </a:bodyPr>
          <a:lstStyle>
            <a:lvl1pPr marL="0" marR="0" indent="0" algn="ctr" defTabSz="914400" rtl="0" eaLnBrk="1" latinLnBrk="0" hangingPunct="1">
              <a:spcBef>
                <a:spcPct val="20000"/>
              </a:spcBef>
              <a:buFontTx/>
              <a:buNone/>
              <a:defRPr lang="en-US" sz="2000" kern="1200" dirty="0">
                <a:solidFill>
                  <a:schemeClr val="tx1">
                    <a:lumMod val="65000"/>
                    <a:lumOff val="35000"/>
                  </a:schemeClr>
                </a:solidFill>
                <a:latin typeface="+mn-lt"/>
                <a:ea typeface="+mn-ea"/>
                <a:cs typeface="+mn-cs"/>
              </a:defRPr>
            </a:lvl1pPr>
            <a:extLst/>
          </a:lstStyle>
          <a:p>
            <a:pPr marL="0" marR="0" indent="0" algn="ctr" rtl="0" latinLnBrk="0">
              <a:buFontTx/>
              <a:buNone/>
            </a:pPr>
            <a:r>
              <a:rPr lang="en-US" smtClean="0"/>
              <a:t>Drag picture to placeholder or click icon to add</a:t>
            </a:r>
            <a:endParaRPr lang="en-US" dirty="0"/>
          </a:p>
        </p:txBody>
      </p:sp>
      <p:sp>
        <p:nvSpPr>
          <p:cNvPr id="7" name="Rectangle 7"/>
          <p:cNvSpPr>
            <a:spLocks noGrp="1"/>
          </p:cNvSpPr>
          <p:nvPr>
            <p:ph type="pic" sz="quarter" idx="17"/>
          </p:nvPr>
        </p:nvSpPr>
        <p:spPr>
          <a:xfrm>
            <a:off x="2881448" y="228600"/>
            <a:ext cx="5259410" cy="3944558"/>
          </a:xfrm>
          <a:prstGeom prst="rect">
            <a:avLst/>
          </a:prstGeom>
          <a:solidFill>
            <a:srgbClr val="F0F0F0"/>
          </a:solidFill>
          <a:ln w="57150">
            <a:solidFill>
              <a:schemeClr val="bg1"/>
            </a:solidFill>
          </a:ln>
          <a:effectLst>
            <a:outerShdw dist="38100" dir="2700000" algn="tl" rotWithShape="0">
              <a:prstClr val="black">
                <a:alpha val="17000"/>
              </a:prstClr>
            </a:outerShdw>
          </a:effectLst>
        </p:spPr>
        <p:txBody>
          <a:bodyPr vert="horz" lIns="91440" tIns="45720" rIns="91440" bIns="45720" rtlCol="0">
            <a:normAutofit/>
          </a:bodyPr>
          <a:lstStyle>
            <a:lvl1pPr marL="0" marR="0" indent="0" algn="ctr" defTabSz="914400" rtl="0" eaLnBrk="1" latinLnBrk="0" hangingPunct="1">
              <a:spcBef>
                <a:spcPct val="20000"/>
              </a:spcBef>
              <a:buFontTx/>
              <a:buNone/>
              <a:defRPr lang="en-US" sz="2400" kern="1200" dirty="0">
                <a:solidFill>
                  <a:schemeClr val="tx1">
                    <a:lumMod val="65000"/>
                    <a:lumOff val="35000"/>
                  </a:schemeClr>
                </a:solidFill>
                <a:latin typeface="+mn-lt"/>
                <a:ea typeface="+mn-ea"/>
                <a:cs typeface="+mn-cs"/>
              </a:defRPr>
            </a:lvl1pPr>
            <a:extLst/>
          </a:lstStyle>
          <a:p>
            <a:pPr marL="0" marR="0" indent="0" algn="ctr" rtl="0" latinLnBrk="0">
              <a:buFontTx/>
              <a:buNone/>
            </a:pPr>
            <a:r>
              <a:rPr lang="en-US" smtClean="0"/>
              <a:t>Drag picture to placeholder or click icon to add</a:t>
            </a:r>
            <a:endParaRPr lang="en-US" dirty="0"/>
          </a:p>
        </p:txBody>
      </p:sp>
      <p:sp>
        <p:nvSpPr>
          <p:cNvPr id="8" name="Picture Placeholder 7"/>
          <p:cNvSpPr>
            <a:spLocks noGrp="1"/>
          </p:cNvSpPr>
          <p:nvPr>
            <p:ph type="pic" sz="quarter" idx="26"/>
          </p:nvPr>
        </p:nvSpPr>
        <p:spPr>
          <a:xfrm>
            <a:off x="609600" y="228601"/>
            <a:ext cx="1920956" cy="2757620"/>
          </a:xfrm>
          <a:prstGeom prst="rect">
            <a:avLst/>
          </a:prstGeom>
          <a:solidFill>
            <a:srgbClr val="F0F0F0"/>
          </a:solidFill>
          <a:ln w="57150">
            <a:solidFill>
              <a:schemeClr val="bg1"/>
            </a:solidFill>
          </a:ln>
          <a:effectLst>
            <a:outerShdw dist="38100" dir="2700000" algn="tl" rotWithShape="0">
              <a:prstClr val="black">
                <a:alpha val="17000"/>
              </a:prstClr>
            </a:outerShdw>
          </a:effectLst>
        </p:spPr>
        <p:txBody>
          <a:bodyPr vert="horz" lIns="91440" tIns="45720" rIns="91440" bIns="45720" rtlCol="0">
            <a:normAutofit/>
          </a:bodyPr>
          <a:lstStyle>
            <a:lvl1pPr marL="0" marR="0" indent="0" algn="ctr" defTabSz="914400" rtl="0" eaLnBrk="1" latinLnBrk="0" hangingPunct="1">
              <a:spcBef>
                <a:spcPct val="20000"/>
              </a:spcBef>
              <a:buFontTx/>
              <a:buNone/>
              <a:defRPr lang="en-US" sz="2000" kern="1200" dirty="0">
                <a:solidFill>
                  <a:schemeClr val="tx1">
                    <a:lumMod val="65000"/>
                    <a:lumOff val="35000"/>
                  </a:schemeClr>
                </a:solidFill>
                <a:latin typeface="+mn-lt"/>
                <a:ea typeface="+mn-ea"/>
                <a:cs typeface="+mn-cs"/>
              </a:defRPr>
            </a:lvl1pPr>
            <a:extLst/>
          </a:lstStyle>
          <a:p>
            <a:pPr marL="0" marR="0" indent="0" algn="ctr" rtl="0" latinLnBrk="0">
              <a:buFontTx/>
              <a:buNone/>
            </a:pPr>
            <a:r>
              <a:rPr lang="en-US" smtClean="0"/>
              <a:t>Drag picture to placeholder or click icon to add</a:t>
            </a:r>
            <a:endParaRPr lang="en-US" dirty="0"/>
          </a:p>
        </p:txBody>
      </p:sp>
      <p:sp>
        <p:nvSpPr>
          <p:cNvPr id="9" name="Rectangle 7"/>
          <p:cNvSpPr>
            <a:spLocks noGrp="1" noChangeAspect="1"/>
          </p:cNvSpPr>
          <p:nvPr>
            <p:ph type="pic" sz="quarter" idx="27"/>
          </p:nvPr>
        </p:nvSpPr>
        <p:spPr>
          <a:xfrm>
            <a:off x="5799895" y="4563306"/>
            <a:ext cx="2429706" cy="1707737"/>
          </a:xfrm>
          <a:prstGeom prst="rect">
            <a:avLst/>
          </a:prstGeom>
          <a:solidFill>
            <a:srgbClr val="F0F0F0"/>
          </a:solidFill>
          <a:ln w="57150">
            <a:solidFill>
              <a:schemeClr val="bg1"/>
            </a:solidFill>
          </a:ln>
          <a:effectLst>
            <a:outerShdw dist="38100" dir="2700000" algn="tl" rotWithShape="0">
              <a:prstClr val="black">
                <a:alpha val="17000"/>
              </a:prstClr>
            </a:outerShdw>
          </a:effectLst>
        </p:spPr>
        <p:txBody>
          <a:bodyPr vert="horz" lIns="91440" tIns="45720" rIns="91440" bIns="45720" rtlCol="0">
            <a:normAutofit/>
          </a:bodyPr>
          <a:lstStyle>
            <a:lvl1pPr marL="0" marR="0" indent="0" algn="ctr" defTabSz="914400" rtl="0" eaLnBrk="1" latinLnBrk="0" hangingPunct="1">
              <a:spcBef>
                <a:spcPct val="20000"/>
              </a:spcBef>
              <a:buFontTx/>
              <a:buNone/>
              <a:defRPr lang="en-US" sz="2000" kern="1200" dirty="0">
                <a:solidFill>
                  <a:schemeClr val="tx1">
                    <a:lumMod val="65000"/>
                    <a:lumOff val="35000"/>
                  </a:schemeClr>
                </a:solidFill>
                <a:latin typeface="+mn-lt"/>
                <a:ea typeface="+mn-ea"/>
                <a:cs typeface="+mn-cs"/>
              </a:defRPr>
            </a:lvl1pPr>
            <a:extLst/>
          </a:lstStyle>
          <a:p>
            <a:pPr marL="0" marR="0" indent="0" algn="ctr" rtl="0" latinLnBrk="0">
              <a:buFontTx/>
              <a:buNone/>
            </a:pPr>
            <a:r>
              <a:rPr lang="en-US" smtClean="0"/>
              <a:t>Drag picture to placeholder or click icon to add</a:t>
            </a:r>
            <a:endParaRPr lang="en-US" dirty="0"/>
          </a:p>
        </p:txBody>
      </p:sp>
      <p:sp>
        <p:nvSpPr>
          <p:cNvPr id="10" name="Rectangle 7"/>
          <p:cNvSpPr>
            <a:spLocks noGrp="1" noChangeAspect="1"/>
          </p:cNvSpPr>
          <p:nvPr>
            <p:ph type="pic" sz="quarter" idx="28"/>
          </p:nvPr>
        </p:nvSpPr>
        <p:spPr>
          <a:xfrm>
            <a:off x="2895600" y="4563306"/>
            <a:ext cx="2512020" cy="1707737"/>
          </a:xfrm>
          <a:prstGeom prst="rect">
            <a:avLst/>
          </a:prstGeom>
          <a:solidFill>
            <a:srgbClr val="F0F0F0"/>
          </a:solidFill>
          <a:ln w="57150">
            <a:solidFill>
              <a:schemeClr val="bg1"/>
            </a:solidFill>
          </a:ln>
          <a:effectLst>
            <a:outerShdw dist="38100" dir="2700000" algn="tl" rotWithShape="0">
              <a:prstClr val="black">
                <a:alpha val="17000"/>
              </a:prstClr>
            </a:outerShdw>
          </a:effectLst>
        </p:spPr>
        <p:txBody>
          <a:bodyPr vert="horz" lIns="91440" tIns="45720" rIns="91440" bIns="45720" rtlCol="0">
            <a:normAutofit/>
          </a:bodyPr>
          <a:lstStyle>
            <a:lvl1pPr marL="0" marR="0" indent="0" algn="ctr" defTabSz="914400" rtl="0" eaLnBrk="1" latinLnBrk="0" hangingPunct="1">
              <a:spcBef>
                <a:spcPct val="20000"/>
              </a:spcBef>
              <a:buFontTx/>
              <a:buNone/>
              <a:defRPr lang="en-US" sz="2000" kern="1200" dirty="0">
                <a:solidFill>
                  <a:schemeClr val="tx1">
                    <a:lumMod val="65000"/>
                    <a:lumOff val="35000"/>
                  </a:schemeClr>
                </a:solidFill>
                <a:latin typeface="+mn-lt"/>
                <a:ea typeface="+mn-ea"/>
                <a:cs typeface="+mn-cs"/>
              </a:defRPr>
            </a:lvl1pPr>
            <a:extLst/>
          </a:lstStyle>
          <a:p>
            <a:pPr marL="0" marR="0" indent="0" algn="ctr" rtl="0" latinLnBrk="0">
              <a:buFontTx/>
              <a:buNone/>
            </a:pPr>
            <a:r>
              <a:rPr lang="en-US" smtClean="0"/>
              <a:t>Drag picture to placeholder or click icon to add</a:t>
            </a:r>
            <a:endParaRPr lang="en-US" dirty="0"/>
          </a:p>
        </p:txBody>
      </p:sp>
      <p:sp>
        <p:nvSpPr>
          <p:cNvPr id="13" name="Date Placeholder 3"/>
          <p:cNvSpPr>
            <a:spLocks noGrp="1"/>
          </p:cNvSpPr>
          <p:nvPr>
            <p:ph type="dt" sz="half" idx="10"/>
          </p:nvPr>
        </p:nvSpPr>
        <p:spPr>
          <a:xfrm>
            <a:off x="457200" y="6553200"/>
            <a:ext cx="2133600" cy="304800"/>
          </a:xfrm>
        </p:spPr>
        <p:txBody>
          <a:bodyPr/>
          <a:lstStyle/>
          <a:p>
            <a:fld id="{EFEED2B4-868F-4681-9E70-FF7ECCDC67D4}" type="datetimeFigureOut">
              <a:rPr lang="en-US" smtClean="0"/>
              <a:t>5/1/13</a:t>
            </a:fld>
            <a:endParaRPr lang="en-US"/>
          </a:p>
        </p:txBody>
      </p:sp>
      <p:sp>
        <p:nvSpPr>
          <p:cNvPr id="14" name="Footer Placeholder 4"/>
          <p:cNvSpPr>
            <a:spLocks noGrp="1"/>
          </p:cNvSpPr>
          <p:nvPr>
            <p:ph type="ftr" sz="quarter" idx="11"/>
          </p:nvPr>
        </p:nvSpPr>
        <p:spPr>
          <a:xfrm>
            <a:off x="2971800" y="6553200"/>
            <a:ext cx="2895600" cy="304800"/>
          </a:xfrm>
        </p:spPr>
        <p:txBody>
          <a:bodyPr/>
          <a:lstStyle/>
          <a:p>
            <a:endParaRPr lang="en-US"/>
          </a:p>
        </p:txBody>
      </p:sp>
      <p:sp>
        <p:nvSpPr>
          <p:cNvPr id="15" name="Slide Number Placeholder 5"/>
          <p:cNvSpPr>
            <a:spLocks noGrp="1"/>
          </p:cNvSpPr>
          <p:nvPr>
            <p:ph type="sldNum" sz="quarter" idx="12"/>
          </p:nvPr>
        </p:nvSpPr>
        <p:spPr>
          <a:xfrm>
            <a:off x="6248400" y="6553200"/>
            <a:ext cx="2057400" cy="304800"/>
          </a:xfrm>
        </p:spPr>
        <p:txBody>
          <a:bodyPr/>
          <a:lstStyle/>
          <a:p>
            <a:fld id="{80F88FF4-1BD9-4AA8-B980-C7776087ABAF}" type="slidenum">
              <a:rPr lang="en-US" smtClean="0"/>
              <a:t>‹#›</a:t>
            </a:fld>
            <a:endParaRPr lang="en-US"/>
          </a:p>
        </p:txBody>
      </p:sp>
    </p:spTree>
  </p:cSld>
  <p:clrMapOvr>
    <a:masterClrMapping/>
  </p:clrMapOvr>
  <p:timing>
    <p:tnLst>
      <p:par>
        <p:cTn xmlns:p14="http://schemas.microsoft.com/office/powerpoint/2010/mai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5-Up: 2 Landscape with 3 Portrait">
    <p:bg>
      <p:bgPr>
        <a:solidFill>
          <a:schemeClr val="bg1">
            <a:lumMod val="95000"/>
          </a:schemeClr>
        </a:solidFill>
        <a:effectLst/>
      </p:bgPr>
    </p:bg>
    <p:spTree>
      <p:nvGrpSpPr>
        <p:cNvPr id="1" name=""/>
        <p:cNvGrpSpPr/>
        <p:nvPr/>
      </p:nvGrpSpPr>
      <p:grpSpPr>
        <a:xfrm>
          <a:off x="0" y="0"/>
          <a:ext cx="0" cy="0"/>
          <a:chOff x="0" y="0"/>
          <a:chExt cx="0" cy="0"/>
        </a:xfrm>
      </p:grpSpPr>
      <p:sp>
        <p:nvSpPr>
          <p:cNvPr id="7" name="Date Placeholder 6"/>
          <p:cNvSpPr>
            <a:spLocks noGrp="1"/>
          </p:cNvSpPr>
          <p:nvPr>
            <p:ph type="dt" sz="half" idx="10"/>
          </p:nvPr>
        </p:nvSpPr>
        <p:spPr/>
        <p:txBody>
          <a:bodyPr/>
          <a:lstStyle/>
          <a:p>
            <a:fld id="{EFEED2B4-868F-4681-9E70-FF7ECCDC67D4}" type="datetimeFigureOut">
              <a:rPr lang="en-US" smtClean="0"/>
              <a:t>5/1/13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0F88FF4-1BD9-4AA8-B980-C7776087ABAF}" type="slidenum">
              <a:rPr lang="en-US" smtClean="0"/>
              <a:t>‹#›</a:t>
            </a:fld>
            <a:endParaRPr lang="en-US"/>
          </a:p>
        </p:txBody>
      </p:sp>
      <p:sp>
        <p:nvSpPr>
          <p:cNvPr id="10" name="Rectangle 7"/>
          <p:cNvSpPr>
            <a:spLocks noGrp="1"/>
          </p:cNvSpPr>
          <p:nvPr>
            <p:ph type="pic" sz="quarter" idx="26"/>
          </p:nvPr>
        </p:nvSpPr>
        <p:spPr>
          <a:xfrm>
            <a:off x="529105" y="3124200"/>
            <a:ext cx="2518895" cy="3167033"/>
          </a:xfrm>
          <a:prstGeom prst="rect">
            <a:avLst/>
          </a:prstGeom>
          <a:solidFill>
            <a:srgbClr val="F0F0F0"/>
          </a:solidFill>
          <a:ln w="57150">
            <a:solidFill>
              <a:schemeClr val="bg1"/>
            </a:solidFill>
          </a:ln>
          <a:effectLst>
            <a:outerShdw dist="38100" dir="2700000" algn="tl" rotWithShape="0">
              <a:prstClr val="black">
                <a:alpha val="17000"/>
              </a:prstClr>
            </a:outerShdw>
          </a:effectLst>
        </p:spPr>
        <p:txBody>
          <a:bodyPr vert="horz" lIns="91440" tIns="45720" rIns="91440" bIns="45720" rtlCol="0">
            <a:normAutofit/>
          </a:bodyPr>
          <a:lstStyle>
            <a:lvl1pPr marL="0" marR="0" indent="0" algn="ctr" defTabSz="914400" rtl="0" eaLnBrk="1" latinLnBrk="0" hangingPunct="1">
              <a:spcBef>
                <a:spcPct val="20000"/>
              </a:spcBef>
              <a:buFontTx/>
              <a:buNone/>
              <a:defRPr lang="en-US" sz="2400" kern="1200" dirty="0">
                <a:solidFill>
                  <a:schemeClr val="tx1">
                    <a:lumMod val="65000"/>
                    <a:lumOff val="35000"/>
                  </a:schemeClr>
                </a:solidFill>
                <a:latin typeface="+mn-lt"/>
                <a:ea typeface="+mn-ea"/>
                <a:cs typeface="+mn-cs"/>
              </a:defRPr>
            </a:lvl1pPr>
            <a:extLst/>
          </a:lstStyle>
          <a:p>
            <a:pPr marL="0" marR="0" indent="0" algn="ctr" rtl="0" latinLnBrk="0">
              <a:buFontTx/>
              <a:buNone/>
            </a:pPr>
            <a:r>
              <a:rPr lang="en-US" smtClean="0"/>
              <a:t>Drag picture to placeholder or click icon to add</a:t>
            </a:r>
            <a:endParaRPr lang="en-US" dirty="0"/>
          </a:p>
        </p:txBody>
      </p:sp>
      <p:sp>
        <p:nvSpPr>
          <p:cNvPr id="11" name="Rectangle 7"/>
          <p:cNvSpPr>
            <a:spLocks noGrp="1"/>
          </p:cNvSpPr>
          <p:nvPr>
            <p:ph type="pic" sz="quarter" idx="29"/>
          </p:nvPr>
        </p:nvSpPr>
        <p:spPr>
          <a:xfrm>
            <a:off x="511374" y="228601"/>
            <a:ext cx="3829900" cy="2651469"/>
          </a:xfrm>
          <a:prstGeom prst="rect">
            <a:avLst/>
          </a:prstGeom>
          <a:solidFill>
            <a:srgbClr val="F0F0F0"/>
          </a:solidFill>
          <a:ln w="57150">
            <a:solidFill>
              <a:schemeClr val="bg1"/>
            </a:solidFill>
          </a:ln>
          <a:effectLst>
            <a:outerShdw dist="38100" dir="2700000" algn="tl" rotWithShape="0">
              <a:prstClr val="black">
                <a:alpha val="17000"/>
              </a:prstClr>
            </a:outerShdw>
          </a:effectLst>
        </p:spPr>
        <p:txBody>
          <a:bodyPr vert="horz" lIns="91440" tIns="45720" rIns="91440" bIns="45720" rtlCol="0">
            <a:normAutofit/>
          </a:bodyPr>
          <a:lstStyle>
            <a:lvl1pPr marL="342900" marR="0" indent="-342900" algn="ctr" defTabSz="914400" rtl="0" eaLnBrk="1" latinLnBrk="0" hangingPunct="1">
              <a:spcBef>
                <a:spcPct val="20000"/>
              </a:spcBef>
              <a:buFont typeface="Arial" pitchFamily="34" charset="0"/>
              <a:buNone/>
              <a:defRPr lang="en-US" sz="2400" kern="1200" dirty="0">
                <a:solidFill>
                  <a:schemeClr val="tx1">
                    <a:lumMod val="65000"/>
                    <a:lumOff val="35000"/>
                  </a:schemeClr>
                </a:solidFill>
                <a:latin typeface="+mn-lt"/>
                <a:ea typeface="+mn-ea"/>
                <a:cs typeface="+mn-cs"/>
              </a:defRPr>
            </a:lvl1pPr>
            <a:extLst/>
          </a:lstStyle>
          <a:p>
            <a:pPr marL="0" marR="0" indent="0" algn="ctr" rtl="0" latinLnBrk="0">
              <a:buFontTx/>
              <a:buNone/>
            </a:pPr>
            <a:r>
              <a:rPr lang="en-US" smtClean="0"/>
              <a:t>Drag picture to placeholder or click icon to add</a:t>
            </a:r>
            <a:endParaRPr lang="en-US" dirty="0"/>
          </a:p>
        </p:txBody>
      </p:sp>
      <p:sp>
        <p:nvSpPr>
          <p:cNvPr id="12" name="Rectangle 7"/>
          <p:cNvSpPr>
            <a:spLocks noGrp="1"/>
          </p:cNvSpPr>
          <p:nvPr>
            <p:ph type="pic" sz="quarter" idx="30"/>
          </p:nvPr>
        </p:nvSpPr>
        <p:spPr>
          <a:xfrm>
            <a:off x="4780700" y="228601"/>
            <a:ext cx="3829900" cy="2651469"/>
          </a:xfrm>
          <a:prstGeom prst="rect">
            <a:avLst/>
          </a:prstGeom>
          <a:solidFill>
            <a:srgbClr val="F0F0F0"/>
          </a:solidFill>
          <a:ln w="57150">
            <a:solidFill>
              <a:schemeClr val="bg1"/>
            </a:solidFill>
          </a:ln>
          <a:effectLst>
            <a:outerShdw dist="38100" dir="2700000" algn="tl" rotWithShape="0">
              <a:prstClr val="black">
                <a:alpha val="17000"/>
              </a:prstClr>
            </a:outerShdw>
          </a:effectLst>
        </p:spPr>
        <p:txBody>
          <a:bodyPr vert="horz" lIns="91440" tIns="45720" rIns="91440" bIns="45720" rtlCol="0">
            <a:normAutofit/>
          </a:bodyPr>
          <a:lstStyle>
            <a:lvl1pPr marL="0" marR="0" indent="0" algn="ctr" defTabSz="914400" rtl="0" eaLnBrk="1" latinLnBrk="0" hangingPunct="1">
              <a:spcBef>
                <a:spcPct val="20000"/>
              </a:spcBef>
              <a:buFontTx/>
              <a:buNone/>
              <a:defRPr lang="en-US" sz="2400" kern="1200" dirty="0">
                <a:solidFill>
                  <a:schemeClr val="tx1">
                    <a:lumMod val="65000"/>
                    <a:lumOff val="35000"/>
                  </a:schemeClr>
                </a:solidFill>
                <a:latin typeface="+mn-lt"/>
                <a:ea typeface="+mn-ea"/>
                <a:cs typeface="+mn-cs"/>
              </a:defRPr>
            </a:lvl1pPr>
            <a:extLst/>
          </a:lstStyle>
          <a:p>
            <a:pPr marL="0" marR="0" indent="0" algn="ctr" rtl="0" latinLnBrk="0">
              <a:buFontTx/>
              <a:buNone/>
            </a:pPr>
            <a:r>
              <a:rPr lang="en-US" smtClean="0"/>
              <a:t>Drag picture to placeholder or click icon to add</a:t>
            </a:r>
            <a:endParaRPr lang="en-US" dirty="0"/>
          </a:p>
        </p:txBody>
      </p:sp>
      <p:sp>
        <p:nvSpPr>
          <p:cNvPr id="13" name="Rectangle 7"/>
          <p:cNvSpPr>
            <a:spLocks noGrp="1"/>
          </p:cNvSpPr>
          <p:nvPr>
            <p:ph type="pic" sz="quarter" idx="27"/>
          </p:nvPr>
        </p:nvSpPr>
        <p:spPr>
          <a:xfrm>
            <a:off x="3310405" y="3124200"/>
            <a:ext cx="2518895" cy="3167033"/>
          </a:xfrm>
          <a:prstGeom prst="rect">
            <a:avLst/>
          </a:prstGeom>
          <a:solidFill>
            <a:srgbClr val="F0F0F0"/>
          </a:solidFill>
          <a:ln w="57150">
            <a:solidFill>
              <a:schemeClr val="bg1"/>
            </a:solidFill>
          </a:ln>
          <a:effectLst>
            <a:outerShdw dist="38100" dir="2700000" algn="tl" rotWithShape="0">
              <a:prstClr val="black">
                <a:alpha val="17000"/>
              </a:prstClr>
            </a:outerShdw>
          </a:effectLst>
        </p:spPr>
        <p:txBody>
          <a:bodyPr vert="horz" lIns="91440" tIns="45720" rIns="91440" bIns="45720" rtlCol="0">
            <a:normAutofit/>
          </a:bodyPr>
          <a:lstStyle>
            <a:lvl1pPr marL="0" marR="0" indent="0" algn="ctr" defTabSz="914400" rtl="0" eaLnBrk="1" latinLnBrk="0" hangingPunct="1">
              <a:spcBef>
                <a:spcPct val="20000"/>
              </a:spcBef>
              <a:buFontTx/>
              <a:buNone/>
              <a:defRPr lang="en-US" sz="2400" kern="1200" dirty="0">
                <a:solidFill>
                  <a:schemeClr val="tx1">
                    <a:lumMod val="65000"/>
                    <a:lumOff val="35000"/>
                  </a:schemeClr>
                </a:solidFill>
                <a:latin typeface="+mn-lt"/>
                <a:ea typeface="+mn-ea"/>
                <a:cs typeface="+mn-cs"/>
              </a:defRPr>
            </a:lvl1pPr>
            <a:extLst/>
          </a:lstStyle>
          <a:p>
            <a:pPr marL="0" marR="0" indent="0" algn="ctr" rtl="0" latinLnBrk="0">
              <a:buFontTx/>
              <a:buNone/>
            </a:pPr>
            <a:r>
              <a:rPr lang="en-US" smtClean="0"/>
              <a:t>Drag picture to placeholder or click icon to add</a:t>
            </a:r>
            <a:endParaRPr lang="en-US" dirty="0"/>
          </a:p>
        </p:txBody>
      </p:sp>
      <p:sp>
        <p:nvSpPr>
          <p:cNvPr id="14" name="Rectangle 7"/>
          <p:cNvSpPr>
            <a:spLocks noGrp="1"/>
          </p:cNvSpPr>
          <p:nvPr>
            <p:ph type="pic" sz="quarter" idx="28"/>
          </p:nvPr>
        </p:nvSpPr>
        <p:spPr>
          <a:xfrm>
            <a:off x="6091705" y="3124200"/>
            <a:ext cx="2518895" cy="3167033"/>
          </a:xfrm>
          <a:prstGeom prst="rect">
            <a:avLst/>
          </a:prstGeom>
          <a:solidFill>
            <a:srgbClr val="F0F0F0"/>
          </a:solidFill>
          <a:ln w="57150">
            <a:solidFill>
              <a:schemeClr val="bg1"/>
            </a:solidFill>
          </a:ln>
          <a:effectLst>
            <a:outerShdw dist="38100" dir="2700000" algn="tl" rotWithShape="0">
              <a:prstClr val="black">
                <a:alpha val="17000"/>
              </a:prstClr>
            </a:outerShdw>
          </a:effectLst>
        </p:spPr>
        <p:txBody>
          <a:bodyPr vert="horz" lIns="91440" tIns="45720" rIns="91440" bIns="45720" rtlCol="0">
            <a:normAutofit/>
          </a:bodyPr>
          <a:lstStyle>
            <a:lvl1pPr marL="0" marR="0" indent="0" algn="ctr" defTabSz="914400" rtl="0" eaLnBrk="1" latinLnBrk="0" hangingPunct="1">
              <a:spcBef>
                <a:spcPct val="20000"/>
              </a:spcBef>
              <a:buFontTx/>
              <a:buNone/>
              <a:defRPr lang="en-US" sz="2400" kern="1200" dirty="0">
                <a:solidFill>
                  <a:schemeClr val="tx1">
                    <a:lumMod val="65000"/>
                    <a:lumOff val="35000"/>
                  </a:schemeClr>
                </a:solidFill>
                <a:latin typeface="+mn-lt"/>
                <a:ea typeface="+mn-ea"/>
                <a:cs typeface="+mn-cs"/>
              </a:defRPr>
            </a:lvl1pPr>
            <a:extLst/>
          </a:lstStyle>
          <a:p>
            <a:pPr marL="0" marR="0" indent="0" algn="ctr" rtl="0" latinLnBrk="0">
              <a:buFontTx/>
              <a:buNone/>
            </a:pPr>
            <a:r>
              <a:rPr lang="en-US" smtClean="0"/>
              <a:t>Drag picture to placeholder or click icon to add</a:t>
            </a:r>
            <a:endParaRPr lang="en-US" dirty="0"/>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Photo Grid with Colored Captions">
    <p:bg>
      <p:bgPr>
        <a:solidFill>
          <a:schemeClr val="bg1"/>
        </a:solidFill>
        <a:effectLst/>
      </p:bgPr>
    </p:bg>
    <p:spTree>
      <p:nvGrpSpPr>
        <p:cNvPr id="1" name=""/>
        <p:cNvGrpSpPr/>
        <p:nvPr/>
      </p:nvGrpSpPr>
      <p:grpSpPr>
        <a:xfrm>
          <a:off x="0" y="0"/>
          <a:ext cx="0" cy="0"/>
          <a:chOff x="0" y="0"/>
          <a:chExt cx="0" cy="0"/>
        </a:xfrm>
      </p:grpSpPr>
      <p:sp>
        <p:nvSpPr>
          <p:cNvPr id="51" name="Rectangle 50"/>
          <p:cNvSpPr/>
          <p:nvPr userDrawn="1"/>
        </p:nvSpPr>
        <p:spPr>
          <a:xfrm>
            <a:off x="4648200" y="4558210"/>
            <a:ext cx="2057400" cy="1994990"/>
          </a:xfrm>
          <a:prstGeom prst="rect">
            <a:avLst/>
          </a:prstGeom>
          <a:solidFill>
            <a:srgbClr val="FC75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 Placeholder 25"/>
          <p:cNvSpPr>
            <a:spLocks noGrp="1"/>
          </p:cNvSpPr>
          <p:nvPr>
            <p:ph type="body" sz="quarter" idx="31" hasCustomPrompt="1"/>
          </p:nvPr>
        </p:nvSpPr>
        <p:spPr>
          <a:xfrm>
            <a:off x="4724400" y="4710610"/>
            <a:ext cx="1905000" cy="366889"/>
          </a:xfrm>
        </p:spPr>
        <p:txBody>
          <a:bodyPr>
            <a:normAutofit/>
          </a:bodyPr>
          <a:lstStyle>
            <a:lvl1pPr algn="l">
              <a:buNone/>
              <a:defRPr sz="1600" b="1" baseline="0">
                <a:solidFill>
                  <a:schemeClr val="bg1"/>
                </a:solidFill>
              </a:defRPr>
            </a:lvl1pPr>
          </a:lstStyle>
          <a:p>
            <a:pPr lvl="0"/>
            <a:r>
              <a:rPr lang="en-US" dirty="0" smtClean="0"/>
              <a:t>CLICK TO ADD TITLE</a:t>
            </a:r>
            <a:endParaRPr lang="en-US" dirty="0"/>
          </a:p>
        </p:txBody>
      </p:sp>
      <p:sp>
        <p:nvSpPr>
          <p:cNvPr id="53" name="Text Placeholder 28"/>
          <p:cNvSpPr>
            <a:spLocks noGrp="1"/>
          </p:cNvSpPr>
          <p:nvPr>
            <p:ph type="body" sz="quarter" idx="32" hasCustomPrompt="1"/>
          </p:nvPr>
        </p:nvSpPr>
        <p:spPr>
          <a:xfrm>
            <a:off x="4724400" y="5167810"/>
            <a:ext cx="1905000" cy="1247422"/>
          </a:xfrm>
        </p:spPr>
        <p:txBody>
          <a:bodyPr>
            <a:normAutofit/>
          </a:bodyPr>
          <a:lstStyle>
            <a:lvl1pPr marL="0" indent="0" algn="l">
              <a:buNone/>
              <a:defRPr sz="1800" baseline="0">
                <a:solidFill>
                  <a:schemeClr val="bg1"/>
                </a:solidFill>
              </a:defRPr>
            </a:lvl1pPr>
          </a:lstStyle>
          <a:p>
            <a:pPr lvl="0"/>
            <a:r>
              <a:rPr lang="en-US" dirty="0" smtClean="0"/>
              <a:t>Click to add text for the picture to the right</a:t>
            </a:r>
            <a:endParaRPr lang="en-US" dirty="0"/>
          </a:p>
        </p:txBody>
      </p:sp>
      <p:sp>
        <p:nvSpPr>
          <p:cNvPr id="35" name="Rectangle 34"/>
          <p:cNvSpPr/>
          <p:nvPr userDrawn="1"/>
        </p:nvSpPr>
        <p:spPr>
          <a:xfrm>
            <a:off x="4648200" y="291010"/>
            <a:ext cx="2057400" cy="1994990"/>
          </a:xfrm>
          <a:prstGeom prst="rect">
            <a:avLst/>
          </a:prstGeom>
          <a:solidFill>
            <a:srgbClr val="D9E8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 Placeholder 25"/>
          <p:cNvSpPr>
            <a:spLocks noGrp="1"/>
          </p:cNvSpPr>
          <p:nvPr>
            <p:ph type="body" sz="quarter" idx="19" hasCustomPrompt="1"/>
          </p:nvPr>
        </p:nvSpPr>
        <p:spPr>
          <a:xfrm>
            <a:off x="4724400" y="443410"/>
            <a:ext cx="1905000" cy="366889"/>
          </a:xfrm>
        </p:spPr>
        <p:txBody>
          <a:bodyPr>
            <a:normAutofit/>
          </a:bodyPr>
          <a:lstStyle>
            <a:lvl1pPr algn="l">
              <a:buNone/>
              <a:defRPr sz="1600" b="1" baseline="0">
                <a:solidFill>
                  <a:schemeClr val="accent1">
                    <a:lumMod val="75000"/>
                  </a:schemeClr>
                </a:solidFill>
              </a:defRPr>
            </a:lvl1pPr>
          </a:lstStyle>
          <a:p>
            <a:pPr lvl="0"/>
            <a:r>
              <a:rPr lang="en-US" dirty="0" smtClean="0"/>
              <a:t>CLICK TO ADD TITLE</a:t>
            </a:r>
            <a:endParaRPr lang="en-US" dirty="0"/>
          </a:p>
        </p:txBody>
      </p:sp>
      <p:sp>
        <p:nvSpPr>
          <p:cNvPr id="37" name="Text Placeholder 28"/>
          <p:cNvSpPr>
            <a:spLocks noGrp="1"/>
          </p:cNvSpPr>
          <p:nvPr>
            <p:ph type="body" sz="quarter" idx="20" hasCustomPrompt="1"/>
          </p:nvPr>
        </p:nvSpPr>
        <p:spPr>
          <a:xfrm>
            <a:off x="4724400" y="900610"/>
            <a:ext cx="1905000" cy="1247422"/>
          </a:xfrm>
        </p:spPr>
        <p:txBody>
          <a:bodyPr>
            <a:normAutofit/>
          </a:bodyPr>
          <a:lstStyle>
            <a:lvl1pPr marL="0" indent="0" algn="l">
              <a:buNone/>
              <a:defRPr sz="1800" baseline="0">
                <a:solidFill>
                  <a:schemeClr val="tx1">
                    <a:lumMod val="65000"/>
                    <a:lumOff val="35000"/>
                  </a:schemeClr>
                </a:solidFill>
              </a:defRPr>
            </a:lvl1pPr>
          </a:lstStyle>
          <a:p>
            <a:pPr lvl="0"/>
            <a:r>
              <a:rPr lang="en-US" dirty="0" smtClean="0"/>
              <a:t>Click to add text for the picture to the right</a:t>
            </a:r>
            <a:endParaRPr lang="en-US" dirty="0"/>
          </a:p>
        </p:txBody>
      </p:sp>
      <p:sp>
        <p:nvSpPr>
          <p:cNvPr id="30" name="Rectangle 29"/>
          <p:cNvSpPr/>
          <p:nvPr userDrawn="1"/>
        </p:nvSpPr>
        <p:spPr>
          <a:xfrm>
            <a:off x="228600" y="291010"/>
            <a:ext cx="2057400" cy="1994990"/>
          </a:xfrm>
          <a:prstGeom prst="rect">
            <a:avLst/>
          </a:prstGeom>
          <a:solidFill>
            <a:srgbClr val="FC75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C7500"/>
              </a:solidFill>
            </a:endParaRPr>
          </a:p>
        </p:txBody>
      </p:sp>
      <p:sp>
        <p:nvSpPr>
          <p:cNvPr id="31" name="Picture Placeholder 11"/>
          <p:cNvSpPr>
            <a:spLocks noGrp="1"/>
          </p:cNvSpPr>
          <p:nvPr>
            <p:ph type="pic" sz="quarter" idx="13"/>
          </p:nvPr>
        </p:nvSpPr>
        <p:spPr>
          <a:xfrm>
            <a:off x="2435942" y="295275"/>
            <a:ext cx="2059858" cy="1981200"/>
          </a:xfrm>
          <a:solidFill>
            <a:srgbClr val="F0F0F0"/>
          </a:solidFill>
        </p:spPr>
        <p:txBody>
          <a:bodyPr>
            <a:normAutofit/>
          </a:bodyPr>
          <a:lstStyle>
            <a:lvl1pPr algn="ctr">
              <a:buNone/>
              <a:defRPr sz="1800">
                <a:solidFill>
                  <a:schemeClr val="tx1">
                    <a:lumMod val="75000"/>
                    <a:lumOff val="25000"/>
                  </a:schemeClr>
                </a:solidFill>
              </a:defRPr>
            </a:lvl1pPr>
          </a:lstStyle>
          <a:p>
            <a:r>
              <a:rPr lang="en-US" smtClean="0"/>
              <a:t>Drag picture to placeholder or click icon to add</a:t>
            </a:r>
            <a:endParaRPr lang="en-US" dirty="0"/>
          </a:p>
        </p:txBody>
      </p:sp>
      <p:sp>
        <p:nvSpPr>
          <p:cNvPr id="32" name="Picture Placeholder 11"/>
          <p:cNvSpPr>
            <a:spLocks noGrp="1"/>
          </p:cNvSpPr>
          <p:nvPr>
            <p:ph type="pic" sz="quarter" idx="16"/>
          </p:nvPr>
        </p:nvSpPr>
        <p:spPr>
          <a:xfrm>
            <a:off x="6855542" y="291010"/>
            <a:ext cx="2059858" cy="1981200"/>
          </a:xfrm>
          <a:solidFill>
            <a:srgbClr val="F0F0F0"/>
          </a:solidFill>
        </p:spPr>
        <p:txBody>
          <a:bodyPr>
            <a:normAutofit/>
          </a:bodyPr>
          <a:lstStyle>
            <a:lvl1pPr algn="ctr">
              <a:buNone/>
              <a:defRPr sz="1800">
                <a:solidFill>
                  <a:schemeClr val="tx1">
                    <a:lumMod val="75000"/>
                    <a:lumOff val="25000"/>
                  </a:schemeClr>
                </a:solidFill>
              </a:defRPr>
            </a:lvl1pPr>
          </a:lstStyle>
          <a:p>
            <a:r>
              <a:rPr lang="en-US" smtClean="0"/>
              <a:t>Drag picture to placeholder or click icon to add</a:t>
            </a:r>
            <a:endParaRPr lang="en-US" dirty="0"/>
          </a:p>
        </p:txBody>
      </p:sp>
      <p:sp>
        <p:nvSpPr>
          <p:cNvPr id="33" name="Text Placeholder 25"/>
          <p:cNvSpPr>
            <a:spLocks noGrp="1"/>
          </p:cNvSpPr>
          <p:nvPr>
            <p:ph type="body" sz="quarter" idx="17" hasCustomPrompt="1"/>
          </p:nvPr>
        </p:nvSpPr>
        <p:spPr>
          <a:xfrm>
            <a:off x="304800" y="443410"/>
            <a:ext cx="1905000" cy="366889"/>
          </a:xfrm>
        </p:spPr>
        <p:txBody>
          <a:bodyPr>
            <a:normAutofit/>
          </a:bodyPr>
          <a:lstStyle>
            <a:lvl1pPr algn="l">
              <a:buNone/>
              <a:defRPr sz="1600" b="1" baseline="0">
                <a:solidFill>
                  <a:schemeClr val="bg1"/>
                </a:solidFill>
              </a:defRPr>
            </a:lvl1pPr>
          </a:lstStyle>
          <a:p>
            <a:pPr lvl="0"/>
            <a:r>
              <a:rPr lang="en-US" dirty="0" smtClean="0"/>
              <a:t>CLICK TO ADD TITLE</a:t>
            </a:r>
            <a:endParaRPr lang="en-US" dirty="0"/>
          </a:p>
        </p:txBody>
      </p:sp>
      <p:sp>
        <p:nvSpPr>
          <p:cNvPr id="34" name="Text Placeholder 28"/>
          <p:cNvSpPr>
            <a:spLocks noGrp="1"/>
          </p:cNvSpPr>
          <p:nvPr>
            <p:ph type="body" sz="quarter" idx="18" hasCustomPrompt="1"/>
          </p:nvPr>
        </p:nvSpPr>
        <p:spPr>
          <a:xfrm>
            <a:off x="304800" y="900610"/>
            <a:ext cx="1905000" cy="1247422"/>
          </a:xfrm>
        </p:spPr>
        <p:txBody>
          <a:bodyPr>
            <a:normAutofit/>
          </a:bodyPr>
          <a:lstStyle>
            <a:lvl1pPr marL="0" indent="0" algn="l">
              <a:buNone/>
              <a:defRPr sz="1800" baseline="0">
                <a:solidFill>
                  <a:schemeClr val="bg1"/>
                </a:solidFill>
              </a:defRPr>
            </a:lvl1pPr>
          </a:lstStyle>
          <a:p>
            <a:pPr lvl="0"/>
            <a:r>
              <a:rPr lang="en-US" dirty="0" smtClean="0"/>
              <a:t>Click to add text for the picture to the right</a:t>
            </a:r>
            <a:endParaRPr lang="en-US" dirty="0"/>
          </a:p>
        </p:txBody>
      </p:sp>
      <p:sp>
        <p:nvSpPr>
          <p:cNvPr id="38" name="Rectangle 37"/>
          <p:cNvSpPr/>
          <p:nvPr userDrawn="1"/>
        </p:nvSpPr>
        <p:spPr>
          <a:xfrm>
            <a:off x="2440857" y="2424610"/>
            <a:ext cx="2057400" cy="1994990"/>
          </a:xfrm>
          <a:prstGeom prst="rect">
            <a:avLst/>
          </a:prstGeom>
          <a:solidFill>
            <a:srgbClr val="91BE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Picture Placeholder 11"/>
          <p:cNvSpPr>
            <a:spLocks noGrp="1"/>
          </p:cNvSpPr>
          <p:nvPr>
            <p:ph type="pic" sz="quarter" idx="21"/>
          </p:nvPr>
        </p:nvSpPr>
        <p:spPr>
          <a:xfrm>
            <a:off x="228600" y="2424610"/>
            <a:ext cx="2059858" cy="1981200"/>
          </a:xfrm>
          <a:solidFill>
            <a:srgbClr val="F0F0F0"/>
          </a:solidFill>
        </p:spPr>
        <p:txBody>
          <a:bodyPr>
            <a:normAutofit/>
          </a:bodyPr>
          <a:lstStyle>
            <a:lvl1pPr algn="ctr">
              <a:buNone/>
              <a:defRPr sz="1800">
                <a:solidFill>
                  <a:schemeClr val="tx1">
                    <a:lumMod val="75000"/>
                    <a:lumOff val="25000"/>
                  </a:schemeClr>
                </a:solidFill>
              </a:defRPr>
            </a:lvl1pPr>
          </a:lstStyle>
          <a:p>
            <a:r>
              <a:rPr lang="en-US" smtClean="0"/>
              <a:t>Drag picture to placeholder or click icon to add</a:t>
            </a:r>
            <a:endParaRPr lang="en-US" dirty="0"/>
          </a:p>
        </p:txBody>
      </p:sp>
      <p:sp>
        <p:nvSpPr>
          <p:cNvPr id="40" name="Picture Placeholder 11"/>
          <p:cNvSpPr>
            <a:spLocks noGrp="1"/>
          </p:cNvSpPr>
          <p:nvPr>
            <p:ph type="pic" sz="quarter" idx="22"/>
          </p:nvPr>
        </p:nvSpPr>
        <p:spPr>
          <a:xfrm>
            <a:off x="4650657" y="2424610"/>
            <a:ext cx="2059858" cy="1981200"/>
          </a:xfrm>
          <a:solidFill>
            <a:srgbClr val="F0F0F0"/>
          </a:solidFill>
        </p:spPr>
        <p:txBody>
          <a:bodyPr>
            <a:normAutofit/>
          </a:bodyPr>
          <a:lstStyle>
            <a:lvl1pPr algn="ctr">
              <a:buNone/>
              <a:defRPr sz="1800">
                <a:solidFill>
                  <a:schemeClr val="tx1">
                    <a:lumMod val="75000"/>
                    <a:lumOff val="25000"/>
                  </a:schemeClr>
                </a:solidFill>
              </a:defRPr>
            </a:lvl1pPr>
          </a:lstStyle>
          <a:p>
            <a:r>
              <a:rPr lang="en-US" smtClean="0"/>
              <a:t>Drag picture to placeholder or click icon to add</a:t>
            </a:r>
            <a:endParaRPr lang="en-US" dirty="0"/>
          </a:p>
        </p:txBody>
      </p:sp>
      <p:sp>
        <p:nvSpPr>
          <p:cNvPr id="41" name="Text Placeholder 25"/>
          <p:cNvSpPr>
            <a:spLocks noGrp="1"/>
          </p:cNvSpPr>
          <p:nvPr>
            <p:ph type="body" sz="quarter" idx="23" hasCustomPrompt="1"/>
          </p:nvPr>
        </p:nvSpPr>
        <p:spPr>
          <a:xfrm>
            <a:off x="2517057" y="2577010"/>
            <a:ext cx="1905000" cy="366889"/>
          </a:xfrm>
        </p:spPr>
        <p:txBody>
          <a:bodyPr>
            <a:normAutofit/>
          </a:bodyPr>
          <a:lstStyle>
            <a:lvl1pPr algn="l">
              <a:buNone/>
              <a:defRPr sz="1600" b="1" baseline="0">
                <a:solidFill>
                  <a:schemeClr val="bg1"/>
                </a:solidFill>
              </a:defRPr>
            </a:lvl1pPr>
          </a:lstStyle>
          <a:p>
            <a:pPr lvl="0"/>
            <a:r>
              <a:rPr lang="en-US" dirty="0" smtClean="0"/>
              <a:t>CLICK TO ADD TITLE</a:t>
            </a:r>
            <a:endParaRPr lang="en-US" dirty="0"/>
          </a:p>
        </p:txBody>
      </p:sp>
      <p:sp>
        <p:nvSpPr>
          <p:cNvPr id="42" name="Text Placeholder 28"/>
          <p:cNvSpPr>
            <a:spLocks noGrp="1"/>
          </p:cNvSpPr>
          <p:nvPr>
            <p:ph type="body" sz="quarter" idx="24" hasCustomPrompt="1"/>
          </p:nvPr>
        </p:nvSpPr>
        <p:spPr>
          <a:xfrm>
            <a:off x="2517057" y="3034210"/>
            <a:ext cx="1905000" cy="1247422"/>
          </a:xfrm>
        </p:spPr>
        <p:txBody>
          <a:bodyPr>
            <a:normAutofit/>
          </a:bodyPr>
          <a:lstStyle>
            <a:lvl1pPr marL="0" indent="0" algn="l">
              <a:buNone/>
              <a:defRPr sz="1800" baseline="0">
                <a:solidFill>
                  <a:schemeClr val="bg1"/>
                </a:solidFill>
              </a:defRPr>
            </a:lvl1pPr>
          </a:lstStyle>
          <a:p>
            <a:pPr lvl="0"/>
            <a:r>
              <a:rPr lang="en-US" dirty="0" smtClean="0"/>
              <a:t>Click to add text for the picture to the left</a:t>
            </a:r>
            <a:endParaRPr lang="en-US" dirty="0"/>
          </a:p>
        </p:txBody>
      </p:sp>
      <p:sp>
        <p:nvSpPr>
          <p:cNvPr id="43" name="Rectangle 42"/>
          <p:cNvSpPr/>
          <p:nvPr userDrawn="1"/>
        </p:nvSpPr>
        <p:spPr>
          <a:xfrm>
            <a:off x="6860457" y="2424610"/>
            <a:ext cx="2057400" cy="199499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 Placeholder 25"/>
          <p:cNvSpPr>
            <a:spLocks noGrp="1"/>
          </p:cNvSpPr>
          <p:nvPr>
            <p:ph type="body" sz="quarter" idx="25" hasCustomPrompt="1"/>
          </p:nvPr>
        </p:nvSpPr>
        <p:spPr>
          <a:xfrm>
            <a:off x="6936657" y="2577010"/>
            <a:ext cx="1905000" cy="366889"/>
          </a:xfrm>
        </p:spPr>
        <p:txBody>
          <a:bodyPr>
            <a:normAutofit/>
          </a:bodyPr>
          <a:lstStyle>
            <a:lvl1pPr algn="l">
              <a:buNone/>
              <a:defRPr sz="1600" b="1" baseline="0">
                <a:solidFill>
                  <a:schemeClr val="bg1"/>
                </a:solidFill>
              </a:defRPr>
            </a:lvl1pPr>
          </a:lstStyle>
          <a:p>
            <a:pPr lvl="0"/>
            <a:r>
              <a:rPr lang="en-US" dirty="0" smtClean="0"/>
              <a:t>CLICK TO ADD TITLE</a:t>
            </a:r>
            <a:endParaRPr lang="en-US" dirty="0"/>
          </a:p>
        </p:txBody>
      </p:sp>
      <p:sp>
        <p:nvSpPr>
          <p:cNvPr id="45" name="Text Placeholder 28"/>
          <p:cNvSpPr>
            <a:spLocks noGrp="1"/>
          </p:cNvSpPr>
          <p:nvPr>
            <p:ph type="body" sz="quarter" idx="26" hasCustomPrompt="1"/>
          </p:nvPr>
        </p:nvSpPr>
        <p:spPr>
          <a:xfrm>
            <a:off x="6936657" y="3034210"/>
            <a:ext cx="1905000" cy="1247422"/>
          </a:xfrm>
        </p:spPr>
        <p:txBody>
          <a:bodyPr>
            <a:normAutofit/>
          </a:bodyPr>
          <a:lstStyle>
            <a:lvl1pPr marL="0" indent="0" algn="l">
              <a:buNone/>
              <a:defRPr sz="1800" baseline="0">
                <a:solidFill>
                  <a:schemeClr val="bg1"/>
                </a:solidFill>
              </a:defRPr>
            </a:lvl1pPr>
          </a:lstStyle>
          <a:p>
            <a:pPr lvl="0"/>
            <a:r>
              <a:rPr lang="en-US" dirty="0" smtClean="0"/>
              <a:t>Click to add text for the picture to the left</a:t>
            </a:r>
            <a:endParaRPr lang="en-US" dirty="0"/>
          </a:p>
        </p:txBody>
      </p:sp>
      <p:sp>
        <p:nvSpPr>
          <p:cNvPr id="46" name="Rectangle 45"/>
          <p:cNvSpPr/>
          <p:nvPr userDrawn="1"/>
        </p:nvSpPr>
        <p:spPr>
          <a:xfrm>
            <a:off x="228600" y="4558210"/>
            <a:ext cx="2057400" cy="1994990"/>
          </a:xfrm>
          <a:prstGeom prst="rect">
            <a:avLst/>
          </a:prstGeom>
          <a:solidFill>
            <a:srgbClr val="D9E8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Picture Placeholder 11"/>
          <p:cNvSpPr>
            <a:spLocks noGrp="1"/>
          </p:cNvSpPr>
          <p:nvPr>
            <p:ph type="pic" sz="quarter" idx="27"/>
          </p:nvPr>
        </p:nvSpPr>
        <p:spPr>
          <a:xfrm>
            <a:off x="2438400" y="4558210"/>
            <a:ext cx="2059858" cy="1981200"/>
          </a:xfrm>
          <a:solidFill>
            <a:srgbClr val="F0F0F0"/>
          </a:solidFill>
        </p:spPr>
        <p:txBody>
          <a:bodyPr>
            <a:normAutofit/>
          </a:bodyPr>
          <a:lstStyle>
            <a:lvl1pPr algn="ctr">
              <a:buNone/>
              <a:defRPr sz="1800">
                <a:solidFill>
                  <a:schemeClr val="tx1">
                    <a:lumMod val="75000"/>
                    <a:lumOff val="25000"/>
                  </a:schemeClr>
                </a:solidFill>
              </a:defRPr>
            </a:lvl1pPr>
          </a:lstStyle>
          <a:p>
            <a:r>
              <a:rPr lang="en-US" smtClean="0"/>
              <a:t>Drag picture to placeholder or click icon to add</a:t>
            </a:r>
            <a:endParaRPr lang="en-US" dirty="0"/>
          </a:p>
        </p:txBody>
      </p:sp>
      <p:sp>
        <p:nvSpPr>
          <p:cNvPr id="48" name="Picture Placeholder 11"/>
          <p:cNvSpPr>
            <a:spLocks noGrp="1"/>
          </p:cNvSpPr>
          <p:nvPr>
            <p:ph type="pic" sz="quarter" idx="28"/>
          </p:nvPr>
        </p:nvSpPr>
        <p:spPr>
          <a:xfrm>
            <a:off x="6858000" y="4558210"/>
            <a:ext cx="2059858" cy="1981200"/>
          </a:xfrm>
          <a:solidFill>
            <a:srgbClr val="F0F0F0"/>
          </a:solidFill>
        </p:spPr>
        <p:txBody>
          <a:bodyPr>
            <a:normAutofit/>
          </a:bodyPr>
          <a:lstStyle>
            <a:lvl1pPr algn="ctr">
              <a:buNone/>
              <a:defRPr sz="1800">
                <a:solidFill>
                  <a:schemeClr val="tx1">
                    <a:lumMod val="75000"/>
                    <a:lumOff val="25000"/>
                  </a:schemeClr>
                </a:solidFill>
              </a:defRPr>
            </a:lvl1pPr>
          </a:lstStyle>
          <a:p>
            <a:r>
              <a:rPr lang="en-US" smtClean="0"/>
              <a:t>Drag picture to placeholder or click icon to add</a:t>
            </a:r>
            <a:endParaRPr lang="en-US" dirty="0"/>
          </a:p>
        </p:txBody>
      </p:sp>
      <p:sp>
        <p:nvSpPr>
          <p:cNvPr id="49" name="Text Placeholder 25"/>
          <p:cNvSpPr>
            <a:spLocks noGrp="1"/>
          </p:cNvSpPr>
          <p:nvPr>
            <p:ph type="body" sz="quarter" idx="29" hasCustomPrompt="1"/>
          </p:nvPr>
        </p:nvSpPr>
        <p:spPr>
          <a:xfrm>
            <a:off x="304800" y="4710610"/>
            <a:ext cx="1905000" cy="366889"/>
          </a:xfrm>
        </p:spPr>
        <p:txBody>
          <a:bodyPr>
            <a:normAutofit/>
          </a:bodyPr>
          <a:lstStyle>
            <a:lvl1pPr algn="l">
              <a:buNone/>
              <a:defRPr sz="1600" b="1" baseline="0">
                <a:solidFill>
                  <a:schemeClr val="accent1">
                    <a:lumMod val="75000"/>
                  </a:schemeClr>
                </a:solidFill>
              </a:defRPr>
            </a:lvl1pPr>
          </a:lstStyle>
          <a:p>
            <a:pPr lvl="0"/>
            <a:r>
              <a:rPr lang="en-US" dirty="0" smtClean="0"/>
              <a:t>CLICK TO ADD TITLE</a:t>
            </a:r>
            <a:endParaRPr lang="en-US" dirty="0"/>
          </a:p>
        </p:txBody>
      </p:sp>
      <p:sp>
        <p:nvSpPr>
          <p:cNvPr id="50" name="Text Placeholder 28"/>
          <p:cNvSpPr>
            <a:spLocks noGrp="1"/>
          </p:cNvSpPr>
          <p:nvPr>
            <p:ph type="body" sz="quarter" idx="30" hasCustomPrompt="1"/>
          </p:nvPr>
        </p:nvSpPr>
        <p:spPr>
          <a:xfrm>
            <a:off x="304800" y="5167810"/>
            <a:ext cx="1905000" cy="1247422"/>
          </a:xfrm>
        </p:spPr>
        <p:txBody>
          <a:bodyPr>
            <a:normAutofit/>
          </a:bodyPr>
          <a:lstStyle>
            <a:lvl1pPr marL="0" indent="0" algn="l">
              <a:buNone/>
              <a:defRPr sz="1800" baseline="0">
                <a:solidFill>
                  <a:schemeClr val="tx1">
                    <a:lumMod val="65000"/>
                    <a:lumOff val="35000"/>
                  </a:schemeClr>
                </a:solidFill>
              </a:defRPr>
            </a:lvl1pPr>
          </a:lstStyle>
          <a:p>
            <a:pPr lvl="0"/>
            <a:r>
              <a:rPr lang="en-US" dirty="0" smtClean="0"/>
              <a:t>Click to add text for the picture to the right</a:t>
            </a:r>
            <a:endParaRPr lang="en-US" dirty="0"/>
          </a:p>
        </p:txBody>
      </p:sp>
      <p:sp>
        <p:nvSpPr>
          <p:cNvPr id="29" name="Date Placeholder 6"/>
          <p:cNvSpPr>
            <a:spLocks noGrp="1"/>
          </p:cNvSpPr>
          <p:nvPr>
            <p:ph type="dt" sz="half" idx="10"/>
          </p:nvPr>
        </p:nvSpPr>
        <p:spPr>
          <a:xfrm>
            <a:off x="457200" y="6553200"/>
            <a:ext cx="2133600" cy="304800"/>
          </a:xfrm>
        </p:spPr>
        <p:txBody>
          <a:bodyPr/>
          <a:lstStyle/>
          <a:p>
            <a:fld id="{EFEED2B4-868F-4681-9E70-FF7ECCDC67D4}" type="datetimeFigureOut">
              <a:rPr lang="en-US" smtClean="0"/>
              <a:t>5/1/13</a:t>
            </a:fld>
            <a:endParaRPr lang="en-US"/>
          </a:p>
        </p:txBody>
      </p:sp>
      <p:sp>
        <p:nvSpPr>
          <p:cNvPr id="54" name="Footer Placeholder 7"/>
          <p:cNvSpPr>
            <a:spLocks noGrp="1"/>
          </p:cNvSpPr>
          <p:nvPr>
            <p:ph type="ftr" sz="quarter" idx="11"/>
          </p:nvPr>
        </p:nvSpPr>
        <p:spPr>
          <a:xfrm>
            <a:off x="3124200" y="6553200"/>
            <a:ext cx="2895600" cy="304800"/>
          </a:xfrm>
        </p:spPr>
        <p:txBody>
          <a:bodyPr/>
          <a:lstStyle/>
          <a:p>
            <a:endParaRPr lang="en-US"/>
          </a:p>
        </p:txBody>
      </p:sp>
      <p:sp>
        <p:nvSpPr>
          <p:cNvPr id="55" name="Slide Number Placeholder 8"/>
          <p:cNvSpPr>
            <a:spLocks noGrp="1"/>
          </p:cNvSpPr>
          <p:nvPr>
            <p:ph type="sldNum" sz="quarter" idx="12"/>
          </p:nvPr>
        </p:nvSpPr>
        <p:spPr>
          <a:xfrm>
            <a:off x="6553200" y="6553200"/>
            <a:ext cx="2133600" cy="304800"/>
          </a:xfrm>
        </p:spPr>
        <p:txBody>
          <a:bodyPr/>
          <a:lstStyle/>
          <a:p>
            <a:fld id="{80F88FF4-1BD9-4AA8-B980-C7776087ABAF}" type="slidenum">
              <a:rPr lang="en-US" smtClean="0"/>
              <a:t>‹#›</a:t>
            </a:fld>
            <a:endParaRPr lang="en-US"/>
          </a:p>
        </p:txBody>
      </p:sp>
    </p:spTree>
  </p:cSld>
  <p:clrMapOvr>
    <a:masterClrMapping/>
  </p:clrMapOvr>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194560"/>
            <a:ext cx="7772400" cy="1362075"/>
          </a:xfrm>
        </p:spPr>
        <p:txBody>
          <a:bodyPr vert="horz" lIns="45720" tIns="0" rIns="45720" bIns="0" rtlCol="0" anchor="b" anchorCtr="0">
            <a:noAutofit/>
          </a:bodyPr>
          <a:lstStyle>
            <a:lvl1pPr algn="l" defTabSz="914400" rtl="0" eaLnBrk="1" latinLnBrk="0" hangingPunct="1">
              <a:lnSpc>
                <a:spcPts val="5000"/>
              </a:lnSpc>
              <a:spcBef>
                <a:spcPct val="0"/>
              </a:spcBef>
              <a:buNone/>
              <a:defRPr sz="4600" b="1" kern="1200" cap="none" baseline="0">
                <a:solidFill>
                  <a:schemeClr val="tx1"/>
                </a:solidFill>
                <a:latin typeface="+mj-lt"/>
                <a:ea typeface="+mj-ea"/>
                <a:cs typeface="+mj-cs"/>
              </a:defRPr>
            </a:lvl1pPr>
          </a:lstStyle>
          <a:p>
            <a:r>
              <a:rPr lang="en-US" smtClean="0"/>
              <a:t>Click to edit Master title style</a:t>
            </a:r>
            <a:endParaRPr/>
          </a:p>
        </p:txBody>
      </p:sp>
      <p:sp>
        <p:nvSpPr>
          <p:cNvPr id="3" name="Text Placeholder 2"/>
          <p:cNvSpPr>
            <a:spLocks noGrp="1"/>
          </p:cNvSpPr>
          <p:nvPr>
            <p:ph type="body" idx="1"/>
          </p:nvPr>
        </p:nvSpPr>
        <p:spPr>
          <a:xfrm>
            <a:off x="457200" y="3557016"/>
            <a:ext cx="7772400" cy="987552"/>
          </a:xfrm>
        </p:spPr>
        <p:txBody>
          <a:bodyPr vert="horz" lIns="91440" tIns="0" rIns="45720" bIns="0" rtlCol="0" anchor="t" anchorCtr="0">
            <a:normAutofit/>
          </a:bodyPr>
          <a:lstStyle>
            <a:lvl1pPr marL="0" indent="0">
              <a:spcBef>
                <a:spcPts val="0"/>
              </a:spcBef>
              <a:buNone/>
              <a:defRPr sz="2200" kern="1200">
                <a:solidFill>
                  <a:schemeClr val="tx1"/>
                </a:solidFill>
                <a:latin typeface="+mn-lt"/>
                <a:ea typeface="+mn-ea"/>
                <a:cs typeface="+mn-cs"/>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marL="0" lvl="0" indent="0" algn="l" defTabSz="914400" rtl="0" eaLnBrk="1" latinLnBrk="0" hangingPunct="1">
              <a:spcBef>
                <a:spcPts val="2000"/>
              </a:spcBef>
              <a:buSzPct val="90000"/>
              <a:buFontTx/>
              <a:buNone/>
            </a:pPr>
            <a:r>
              <a:rPr lang="en-US" smtClean="0"/>
              <a:t>Click to edit Master text styles</a:t>
            </a:r>
          </a:p>
        </p:txBody>
      </p:sp>
      <p:sp>
        <p:nvSpPr>
          <p:cNvPr id="4" name="Date Placeholder 3"/>
          <p:cNvSpPr>
            <a:spLocks noGrp="1"/>
          </p:cNvSpPr>
          <p:nvPr>
            <p:ph type="dt" sz="half" idx="10"/>
          </p:nvPr>
        </p:nvSpPr>
        <p:spPr/>
        <p:txBody>
          <a:bodyPr/>
          <a:lstStyle/>
          <a:p>
            <a:fld id="{EFEED2B4-868F-4681-9E70-FF7ECCDC67D4}" type="datetimeFigureOut">
              <a:rPr lang="en-US" smtClean="0"/>
              <a:t>5/1/13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0F88FF4-1BD9-4AA8-B980-C7776087ABAF}" type="slidenum">
              <a:rPr lang="en-US" smtClean="0"/>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Panoramic with Caption">
    <p:bg>
      <p:bgPr>
        <a:solidFill>
          <a:schemeClr val="bg1">
            <a:lumMod val="95000"/>
          </a:schemeClr>
        </a:solidFill>
        <a:effectLst/>
      </p:bgPr>
    </p:bg>
    <p:spTree>
      <p:nvGrpSpPr>
        <p:cNvPr id="1" name=""/>
        <p:cNvGrpSpPr/>
        <p:nvPr/>
      </p:nvGrpSpPr>
      <p:grpSpPr>
        <a:xfrm>
          <a:off x="0" y="0"/>
          <a:ext cx="0" cy="0"/>
          <a:chOff x="0" y="0"/>
          <a:chExt cx="0" cy="0"/>
        </a:xfrm>
      </p:grpSpPr>
      <p:pic>
        <p:nvPicPr>
          <p:cNvPr id="15" name="Picture 14"/>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3804047" cy="6858000"/>
          </a:xfrm>
          <a:prstGeom prst="rect">
            <a:avLst/>
          </a:prstGeom>
        </p:spPr>
      </p:pic>
      <p:sp>
        <p:nvSpPr>
          <p:cNvPr id="7" name="W¥ل云玗İαЂôÁûÂÚ丫:Pïçtúrê Plå¢éhõlðér 表¥鷗字㌍ 表_W 2"/>
          <p:cNvSpPr>
            <a:spLocks noGrp="1"/>
          </p:cNvSpPr>
          <p:nvPr>
            <p:ph type="pic" sz="quarter" idx="30"/>
          </p:nvPr>
        </p:nvSpPr>
        <p:spPr>
          <a:xfrm>
            <a:off x="466724" y="1371599"/>
            <a:ext cx="8191501" cy="2771776"/>
          </a:xfrm>
          <a:prstGeom prst="rect">
            <a:avLst/>
          </a:prstGeom>
          <a:solidFill>
            <a:srgbClr val="F0F0F0"/>
          </a:solidFill>
          <a:ln w="57150">
            <a:solidFill>
              <a:schemeClr val="bg1"/>
            </a:solidFill>
          </a:ln>
          <a:effectLst>
            <a:outerShdw dist="38100" dir="2700000" algn="tl" rotWithShape="0">
              <a:prstClr val="black">
                <a:alpha val="17000"/>
              </a:prstClr>
            </a:outerShdw>
          </a:effectLst>
        </p:spPr>
        <p:txBody>
          <a:bodyPr vert="horz" lIns="91440" tIns="45720" rIns="91440" bIns="45720" rtlCol="0">
            <a:normAutofit/>
          </a:bodyPr>
          <a:lstStyle>
            <a:lvl1pPr marL="0" marR="0" indent="1588" algn="ctr" defTabSz="914400" rtl="0" eaLnBrk="1" latinLnBrk="0" hangingPunct="1">
              <a:spcBef>
                <a:spcPct val="20000"/>
              </a:spcBef>
              <a:buFontTx/>
              <a:buNone/>
              <a:defRPr lang="en-US" sz="2000" i="0" kern="1200" dirty="0">
                <a:solidFill>
                  <a:schemeClr val="tx1">
                    <a:lumMod val="65000"/>
                    <a:lumOff val="35000"/>
                  </a:schemeClr>
                </a:solidFill>
                <a:latin typeface="+mn-lt"/>
                <a:ea typeface="+mn-ea"/>
                <a:cs typeface="+mn-cs"/>
              </a:defRPr>
            </a:lvl1pPr>
            <a:extLst/>
          </a:lstStyle>
          <a:p>
            <a:pPr marL="0" marR="0" indent="0" algn="ctr" rtl="0" latinLnBrk="0">
              <a:buFontTx/>
              <a:buNone/>
            </a:pPr>
            <a:r>
              <a:rPr lang="en-US" smtClean="0"/>
              <a:t>Drag picture to placeholder or click icon to add</a:t>
            </a:r>
            <a:endParaRPr lang="en-US" dirty="0"/>
          </a:p>
        </p:txBody>
      </p:sp>
      <p:sp>
        <p:nvSpPr>
          <p:cNvPr id="8" name="W¥ل云玗İαЂÕØÚáÛ丫:Téxt Plàçèhòlðêr 表¥鷗字㌍_W 3"/>
          <p:cNvSpPr>
            <a:spLocks noGrp="1"/>
          </p:cNvSpPr>
          <p:nvPr>
            <p:ph type="body" sz="quarter" idx="31" hasCustomPrompt="1"/>
          </p:nvPr>
        </p:nvSpPr>
        <p:spPr>
          <a:xfrm>
            <a:off x="457200" y="4343400"/>
            <a:ext cx="8229600" cy="1447800"/>
          </a:xfrm>
          <a:solidFill>
            <a:schemeClr val="bg1"/>
          </a:solidFill>
        </p:spPr>
        <p:txBody>
          <a:bodyPr tIns="91440" rIns="9144" bIns="91440" anchor="t"/>
          <a:lstStyle>
            <a:lvl1pPr marL="0" marR="0" indent="0" algn="l">
              <a:buFontTx/>
              <a:buNone/>
              <a:defRPr sz="1800" i="0">
                <a:solidFill>
                  <a:schemeClr val="tx1">
                    <a:lumMod val="75000"/>
                    <a:lumOff val="25000"/>
                  </a:schemeClr>
                </a:solidFill>
              </a:defRPr>
            </a:lvl1pPr>
            <a:extLst/>
          </a:lstStyle>
          <a:p>
            <a:pPr lvl="0"/>
            <a:r>
              <a:rPr lang="en-US" dirty="0" smtClean="0"/>
              <a:t>Click to add caption</a:t>
            </a:r>
            <a:endParaRPr lang="en-US" dirty="0"/>
          </a:p>
        </p:txBody>
      </p:sp>
      <p:grpSp>
        <p:nvGrpSpPr>
          <p:cNvPr id="9" name="Group 8"/>
          <p:cNvGrpSpPr/>
          <p:nvPr userDrawn="1"/>
        </p:nvGrpSpPr>
        <p:grpSpPr>
          <a:xfrm rot="5400000">
            <a:off x="4277032" y="1991032"/>
            <a:ext cx="589936" cy="9144000"/>
            <a:chOff x="8524568" y="0"/>
            <a:chExt cx="589936" cy="6858000"/>
          </a:xfrm>
        </p:grpSpPr>
        <p:sp>
          <p:nvSpPr>
            <p:cNvPr id="10" name="Rectangle 9"/>
            <p:cNvSpPr/>
            <p:nvPr userDrawn="1"/>
          </p:nvSpPr>
          <p:spPr>
            <a:xfrm>
              <a:off x="8524568" y="0"/>
              <a:ext cx="540774" cy="6858000"/>
            </a:xfrm>
            <a:prstGeom prst="rect">
              <a:avLst/>
            </a:prstGeom>
            <a:solidFill>
              <a:srgbClr val="FC75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C7500"/>
                </a:solidFill>
              </a:endParaRPr>
            </a:p>
          </p:txBody>
        </p:sp>
        <p:cxnSp>
          <p:nvCxnSpPr>
            <p:cNvPr id="11" name="Straight Connector 10"/>
            <p:cNvCxnSpPr/>
            <p:nvPr userDrawn="1"/>
          </p:nvCxnSpPr>
          <p:spPr>
            <a:xfrm rot="5400000">
              <a:off x="5685504" y="3429000"/>
              <a:ext cx="6858000" cy="0"/>
            </a:xfrm>
            <a:prstGeom prst="line">
              <a:avLst/>
            </a:prstGeom>
            <a:ln w="50800">
              <a:solidFill>
                <a:srgbClr val="FC7500"/>
              </a:solidFill>
            </a:ln>
          </p:spPr>
          <p:style>
            <a:lnRef idx="1">
              <a:schemeClr val="accent1"/>
            </a:lnRef>
            <a:fillRef idx="0">
              <a:schemeClr val="accent1"/>
            </a:fillRef>
            <a:effectRef idx="0">
              <a:schemeClr val="accent1"/>
            </a:effectRef>
            <a:fontRef idx="minor">
              <a:schemeClr val="tx1"/>
            </a:fontRef>
          </p:style>
        </p:cxnSp>
      </p:grpSp>
      <p:sp>
        <p:nvSpPr>
          <p:cNvPr id="12" name="Date Placeholder 2"/>
          <p:cNvSpPr>
            <a:spLocks noGrp="1"/>
          </p:cNvSpPr>
          <p:nvPr>
            <p:ph type="dt" sz="half" idx="10"/>
          </p:nvPr>
        </p:nvSpPr>
        <p:spPr>
          <a:xfrm>
            <a:off x="457200" y="6553200"/>
            <a:ext cx="2133600" cy="304800"/>
          </a:xfrm>
        </p:spPr>
        <p:txBody>
          <a:bodyPr/>
          <a:lstStyle>
            <a:lvl1pPr>
              <a:defRPr>
                <a:solidFill>
                  <a:schemeClr val="bg1"/>
                </a:solidFill>
              </a:defRPr>
            </a:lvl1pPr>
          </a:lstStyle>
          <a:p>
            <a:fld id="{EFEED2B4-868F-4681-9E70-FF7ECCDC67D4}" type="datetimeFigureOut">
              <a:rPr lang="en-US" smtClean="0"/>
              <a:pPr/>
              <a:t>5/1/13</a:t>
            </a:fld>
            <a:endParaRPr lang="en-US" dirty="0"/>
          </a:p>
        </p:txBody>
      </p:sp>
      <p:sp>
        <p:nvSpPr>
          <p:cNvPr id="13" name="Footer Placeholder 3"/>
          <p:cNvSpPr>
            <a:spLocks noGrp="1"/>
          </p:cNvSpPr>
          <p:nvPr>
            <p:ph type="ftr" sz="quarter" idx="11"/>
          </p:nvPr>
        </p:nvSpPr>
        <p:spPr>
          <a:xfrm>
            <a:off x="3124200" y="6553200"/>
            <a:ext cx="2895600" cy="304800"/>
          </a:xfrm>
        </p:spPr>
        <p:txBody>
          <a:bodyPr/>
          <a:lstStyle>
            <a:lvl1pPr>
              <a:defRPr>
                <a:solidFill>
                  <a:schemeClr val="bg1"/>
                </a:solidFill>
              </a:defRPr>
            </a:lvl1pPr>
          </a:lstStyle>
          <a:p>
            <a:endParaRPr lang="en-US" dirty="0"/>
          </a:p>
        </p:txBody>
      </p:sp>
      <p:sp>
        <p:nvSpPr>
          <p:cNvPr id="14" name="Slide Number Placeholder 4"/>
          <p:cNvSpPr>
            <a:spLocks noGrp="1"/>
          </p:cNvSpPr>
          <p:nvPr>
            <p:ph type="sldNum" sz="quarter" idx="12"/>
          </p:nvPr>
        </p:nvSpPr>
        <p:spPr>
          <a:xfrm>
            <a:off x="6553200" y="6553200"/>
            <a:ext cx="2133600" cy="304800"/>
          </a:xfrm>
        </p:spPr>
        <p:txBody>
          <a:bodyPr/>
          <a:lstStyle>
            <a:lvl1pPr>
              <a:defRPr>
                <a:solidFill>
                  <a:schemeClr val="bg1"/>
                </a:solidFill>
              </a:defRPr>
            </a:lvl1pPr>
          </a:lstStyle>
          <a:p>
            <a:fld id="{80F88FF4-1BD9-4AA8-B980-C7776087ABAF}" type="slidenum">
              <a:rPr lang="en-US" smtClean="0"/>
              <a:pPr/>
              <a:t>‹#›</a:t>
            </a:fld>
            <a:endParaRPr lang="en-US" dirty="0"/>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up)">
                                      <p:cBhvr>
                                        <p:cTn id="7"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Square with Caption">
    <p:spTree>
      <p:nvGrpSpPr>
        <p:cNvPr id="1" name=""/>
        <p:cNvGrpSpPr/>
        <p:nvPr/>
      </p:nvGrpSpPr>
      <p:grpSpPr>
        <a:xfrm>
          <a:off x="0" y="0"/>
          <a:ext cx="0" cy="0"/>
          <a:chOff x="0" y="0"/>
          <a:chExt cx="0" cy="0"/>
        </a:xfrm>
      </p:grpSpPr>
      <p:sp>
        <p:nvSpPr>
          <p:cNvPr id="8" name="Rectangle 7"/>
          <p:cNvSpPr/>
          <p:nvPr userDrawn="1"/>
        </p:nvSpPr>
        <p:spPr>
          <a:xfrm rot="5400000">
            <a:off x="4301613" y="1966451"/>
            <a:ext cx="540774" cy="9144000"/>
          </a:xfrm>
          <a:prstGeom prst="rect">
            <a:avLst/>
          </a:prstGeom>
          <a:solidFill>
            <a:srgbClr val="FC75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C7500"/>
              </a:solidFill>
            </a:endParaRPr>
          </a:p>
        </p:txBody>
      </p:sp>
      <p:cxnSp>
        <p:nvCxnSpPr>
          <p:cNvPr id="9" name="Straight Connector 8"/>
          <p:cNvCxnSpPr/>
          <p:nvPr userDrawn="1"/>
        </p:nvCxnSpPr>
        <p:spPr>
          <a:xfrm rot="10800000">
            <a:off x="0" y="6858000"/>
            <a:ext cx="9144000" cy="0"/>
          </a:xfrm>
          <a:prstGeom prst="line">
            <a:avLst/>
          </a:prstGeom>
          <a:ln w="50800">
            <a:solidFill>
              <a:srgbClr val="FC7500"/>
            </a:solidFill>
          </a:ln>
        </p:spPr>
        <p:style>
          <a:lnRef idx="1">
            <a:schemeClr val="accent1"/>
          </a:lnRef>
          <a:fillRef idx="0">
            <a:schemeClr val="accent1"/>
          </a:fillRef>
          <a:effectRef idx="0">
            <a:schemeClr val="accent1"/>
          </a:effectRef>
          <a:fontRef idx="minor">
            <a:schemeClr val="tx1"/>
          </a:fontRef>
        </p:style>
      </p:cxnSp>
      <p:sp>
        <p:nvSpPr>
          <p:cNvPr id="3" name="Date Placeholder 2"/>
          <p:cNvSpPr>
            <a:spLocks noGrp="1"/>
          </p:cNvSpPr>
          <p:nvPr userDrawn="1">
            <p:ph type="dt" sz="half" idx="10"/>
          </p:nvPr>
        </p:nvSpPr>
        <p:spPr/>
        <p:txBody>
          <a:bodyPr/>
          <a:lstStyle>
            <a:lvl1pPr>
              <a:defRPr>
                <a:solidFill>
                  <a:schemeClr val="bg1"/>
                </a:solidFill>
              </a:defRPr>
            </a:lvl1pPr>
          </a:lstStyle>
          <a:p>
            <a:fld id="{EFEED2B4-868F-4681-9E70-FF7ECCDC67D4}" type="datetimeFigureOut">
              <a:rPr lang="en-US" smtClean="0"/>
              <a:pPr/>
              <a:t>5/1/13</a:t>
            </a:fld>
            <a:endParaRPr lang="en-US" dirty="0"/>
          </a:p>
        </p:txBody>
      </p:sp>
      <p:sp>
        <p:nvSpPr>
          <p:cNvPr id="4" name="Footer Placeholder 3"/>
          <p:cNvSpPr>
            <a:spLocks noGrp="1"/>
          </p:cNvSpPr>
          <p:nvPr userDrawn="1">
            <p:ph type="ftr" sz="quarter" idx="11"/>
          </p:nvPr>
        </p:nvSpPr>
        <p:spPr/>
        <p:txBody>
          <a:bodyPr/>
          <a:lstStyle>
            <a:lvl1pPr>
              <a:defRPr>
                <a:solidFill>
                  <a:schemeClr val="bg1"/>
                </a:solidFill>
              </a:defRPr>
            </a:lvl1pPr>
          </a:lstStyle>
          <a:p>
            <a:endParaRPr lang="en-US" dirty="0"/>
          </a:p>
        </p:txBody>
      </p:sp>
      <p:sp>
        <p:nvSpPr>
          <p:cNvPr id="5" name="Slide Number Placeholder 4"/>
          <p:cNvSpPr>
            <a:spLocks noGrp="1"/>
          </p:cNvSpPr>
          <p:nvPr userDrawn="1">
            <p:ph type="sldNum" sz="quarter" idx="12"/>
          </p:nvPr>
        </p:nvSpPr>
        <p:spPr/>
        <p:txBody>
          <a:bodyPr/>
          <a:lstStyle>
            <a:lvl1pPr>
              <a:defRPr>
                <a:solidFill>
                  <a:schemeClr val="bg1"/>
                </a:solidFill>
              </a:defRPr>
            </a:lvl1pPr>
          </a:lstStyle>
          <a:p>
            <a:fld id="{80F88FF4-1BD9-4AA8-B980-C7776087ABAF}" type="slidenum">
              <a:rPr lang="en-US" smtClean="0"/>
              <a:pPr/>
              <a:t>‹#›</a:t>
            </a:fld>
            <a:endParaRPr lang="en-US" dirty="0"/>
          </a:p>
        </p:txBody>
      </p:sp>
      <p:sp>
        <p:nvSpPr>
          <p:cNvPr id="6" name="W¥ل云玗İαЂôÁûÂÚ丫:Pïçtúrê Plå¢éhõlðér 表¥鷗字㌍ 表_W 3"/>
          <p:cNvSpPr>
            <a:spLocks noGrp="1" noChangeAspect="1"/>
          </p:cNvSpPr>
          <p:nvPr userDrawn="1">
            <p:ph type="pic" sz="quarter" idx="13"/>
          </p:nvPr>
        </p:nvSpPr>
        <p:spPr>
          <a:xfrm>
            <a:off x="2974073" y="609600"/>
            <a:ext cx="3198127" cy="3200400"/>
          </a:xfrm>
          <a:solidFill>
            <a:srgbClr val="F0F0F0"/>
          </a:solidFill>
          <a:ln w="57150">
            <a:solidFill>
              <a:schemeClr val="bg1"/>
            </a:solidFill>
          </a:ln>
          <a:effectLst>
            <a:outerShdw dist="38100" dir="2700000" algn="tl" rotWithShape="0">
              <a:prstClr val="black">
                <a:alpha val="17000"/>
              </a:prstClr>
            </a:outerShdw>
          </a:effectLst>
        </p:spPr>
        <p:txBody>
          <a:bodyPr vert="horz" lIns="91440" tIns="45720" rIns="91440" bIns="45720" rtlCol="0">
            <a:normAutofit/>
          </a:bodyPr>
          <a:lstStyle>
            <a:lvl1pPr marL="0" marR="0" indent="0" algn="ctr" defTabSz="914400" rtl="0" eaLnBrk="1" latinLnBrk="0" hangingPunct="1">
              <a:spcBef>
                <a:spcPct val="20000"/>
              </a:spcBef>
              <a:buFontTx/>
              <a:buNone/>
              <a:defRPr lang="en-US" sz="2000" kern="1200" dirty="0">
                <a:solidFill>
                  <a:schemeClr val="tx1">
                    <a:lumMod val="65000"/>
                    <a:lumOff val="35000"/>
                  </a:schemeClr>
                </a:solidFill>
                <a:latin typeface="+mn-lt"/>
                <a:ea typeface="+mn-ea"/>
                <a:cs typeface="+mn-cs"/>
              </a:defRPr>
            </a:lvl1pPr>
            <a:extLst/>
          </a:lstStyle>
          <a:p>
            <a:pPr marL="0" marR="0" indent="1588" algn="ctr" rtl="0" latinLnBrk="0">
              <a:spcBef>
                <a:spcPct val="20000"/>
              </a:spcBef>
              <a:buFontTx/>
              <a:buNone/>
            </a:pPr>
            <a:r>
              <a:rPr lang="en-US" sz="2400" i="0" smtClean="0"/>
              <a:t>Drag picture to placeholder or click icon to add</a:t>
            </a:r>
            <a:endParaRPr lang="en-US" sz="2400" i="0" dirty="0"/>
          </a:p>
        </p:txBody>
      </p:sp>
      <p:sp>
        <p:nvSpPr>
          <p:cNvPr id="7" name="W¥ل云玗İαЂÕØÚáÛ丫:Téxt Plàçèhòlðêr 表¥鷗字㌍_W 6"/>
          <p:cNvSpPr>
            <a:spLocks noGrp="1"/>
          </p:cNvSpPr>
          <p:nvPr userDrawn="1">
            <p:ph type="body" sz="quarter" idx="15" hasCustomPrompt="1"/>
          </p:nvPr>
        </p:nvSpPr>
        <p:spPr>
          <a:xfrm>
            <a:off x="2971800" y="4038600"/>
            <a:ext cx="3200400" cy="1600200"/>
          </a:xfrm>
        </p:spPr>
        <p:txBody>
          <a:bodyPr tIns="91440" rIns="9144" bIns="91440" anchor="t"/>
          <a:lstStyle>
            <a:lvl1pPr marL="0" marR="0" indent="0" algn="l">
              <a:buFontTx/>
              <a:buNone/>
              <a:defRPr sz="1800" i="0">
                <a:solidFill>
                  <a:schemeClr val="tx1">
                    <a:lumMod val="75000"/>
                    <a:lumOff val="25000"/>
                  </a:schemeClr>
                </a:solidFill>
              </a:defRPr>
            </a:lvl1pPr>
            <a:extLst/>
          </a:lstStyle>
          <a:p>
            <a:pPr lvl="0"/>
            <a:r>
              <a:rPr lang="en-US" dirty="0" smtClean="0"/>
              <a:t>Click to add caption</a:t>
            </a:r>
            <a:endParaRPr lang="en-US" dirty="0"/>
          </a:p>
        </p:txBody>
      </p:sp>
    </p:spTree>
  </p:cSld>
  <p:clrMapOvr>
    <a:masterClrMapping/>
  </p:clrMapOvr>
  <p:timing>
    <p:tnLst>
      <p:par>
        <p:cTn xmlns:p14="http://schemas.microsoft.com/office/powerpoint/2010/mai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Portrait with Caption">
    <p:bg>
      <p:bgPr>
        <a:solidFill>
          <a:schemeClr val="bg1">
            <a:lumMod val="95000"/>
          </a:schemeClr>
        </a:solidFill>
        <a:effectLst/>
      </p:bgPr>
    </p:bg>
    <p:spTree>
      <p:nvGrpSpPr>
        <p:cNvPr id="1" name=""/>
        <p:cNvGrpSpPr/>
        <p:nvPr/>
      </p:nvGrpSpPr>
      <p:grpSpPr>
        <a:xfrm>
          <a:off x="0" y="0"/>
          <a:ext cx="0" cy="0"/>
          <a:chOff x="0" y="0"/>
          <a:chExt cx="0" cy="0"/>
        </a:xfrm>
      </p:grpSpPr>
      <p:sp>
        <p:nvSpPr>
          <p:cNvPr id="6" name="Rectangle 8"/>
          <p:cNvSpPr>
            <a:spLocks noGrp="1"/>
          </p:cNvSpPr>
          <p:nvPr>
            <p:ph type="pic" sz="quarter" idx="13"/>
          </p:nvPr>
        </p:nvSpPr>
        <p:spPr>
          <a:xfrm>
            <a:off x="645701" y="290540"/>
            <a:ext cx="4307299" cy="5729260"/>
          </a:xfrm>
          <a:solidFill>
            <a:srgbClr val="F0F0F0"/>
          </a:solidFill>
          <a:ln w="57150">
            <a:solidFill>
              <a:schemeClr val="bg1"/>
            </a:solidFill>
          </a:ln>
          <a:effectLst>
            <a:outerShdw dist="38100" dir="2700000" algn="tl" rotWithShape="0">
              <a:prstClr val="black">
                <a:alpha val="17000"/>
              </a:prstClr>
            </a:outerShdw>
          </a:effectLst>
        </p:spPr>
        <p:txBody>
          <a:bodyPr vert="horz" lIns="91440" tIns="45720" rIns="91440" bIns="45720" rtlCol="0">
            <a:normAutofit/>
          </a:bodyPr>
          <a:lstStyle>
            <a:lvl1pPr marL="0" marR="0" indent="1588" algn="ctr" defTabSz="914400" rtl="0" eaLnBrk="1" latinLnBrk="0" hangingPunct="1">
              <a:spcBef>
                <a:spcPct val="20000"/>
              </a:spcBef>
              <a:buFontTx/>
              <a:buNone/>
              <a:defRPr lang="en-US" sz="2000" i="0" kern="1200" dirty="0">
                <a:solidFill>
                  <a:schemeClr val="tx1">
                    <a:lumMod val="65000"/>
                    <a:lumOff val="35000"/>
                  </a:schemeClr>
                </a:solidFill>
                <a:latin typeface="+mn-lt"/>
                <a:ea typeface="+mn-ea"/>
                <a:cs typeface="+mn-cs"/>
              </a:defRPr>
            </a:lvl1pPr>
            <a:extLst/>
          </a:lstStyle>
          <a:p>
            <a:pPr marL="0" marR="0" indent="1588" algn="ctr" rtl="0" latinLnBrk="0">
              <a:spcBef>
                <a:spcPct val="20000"/>
              </a:spcBef>
              <a:buFontTx/>
              <a:buNone/>
            </a:pPr>
            <a:r>
              <a:rPr lang="en-US" i="0" smtClean="0"/>
              <a:t>Drag picture to placeholder or click icon to add</a:t>
            </a:r>
            <a:endParaRPr lang="en-US" i="0" dirty="0"/>
          </a:p>
        </p:txBody>
      </p:sp>
      <p:sp>
        <p:nvSpPr>
          <p:cNvPr id="10" name="Rectangle 6"/>
          <p:cNvSpPr>
            <a:spLocks noGrp="1"/>
          </p:cNvSpPr>
          <p:nvPr>
            <p:ph type="body" sz="quarter" idx="14" hasCustomPrompt="1"/>
          </p:nvPr>
        </p:nvSpPr>
        <p:spPr>
          <a:xfrm>
            <a:off x="5343525" y="2859716"/>
            <a:ext cx="3181350" cy="3181350"/>
          </a:xfrm>
        </p:spPr>
        <p:txBody>
          <a:bodyPr tIns="91440" bIns="91440" anchor="b" anchorCtr="0">
            <a:noAutofit/>
          </a:bodyPr>
          <a:lstStyle>
            <a:lvl1pPr marL="0" marR="0" indent="0" algn="l" rtl="0" latinLnBrk="0">
              <a:spcBef>
                <a:spcPct val="20000"/>
              </a:spcBef>
              <a:buFontTx/>
              <a:buNone/>
              <a:defRPr sz="1800" i="0" baseline="0">
                <a:solidFill>
                  <a:schemeClr val="tx1">
                    <a:lumMod val="75000"/>
                    <a:lumOff val="25000"/>
                  </a:schemeClr>
                </a:solidFill>
                <a:latin typeface="+mn-lt"/>
                <a:ea typeface="+mn-ea"/>
                <a:cs typeface="+mn-cs"/>
              </a:defRPr>
            </a:lvl1pPr>
            <a:extLst/>
          </a:lstStyle>
          <a:p>
            <a:pPr lvl="0"/>
            <a:r>
              <a:rPr lang="en-US" dirty="0" smtClean="0"/>
              <a:t>Click to add caption</a:t>
            </a:r>
            <a:endParaRPr lang="en-US" dirty="0"/>
          </a:p>
        </p:txBody>
      </p:sp>
      <p:grpSp>
        <p:nvGrpSpPr>
          <p:cNvPr id="13" name="Group 12"/>
          <p:cNvGrpSpPr/>
          <p:nvPr userDrawn="1"/>
        </p:nvGrpSpPr>
        <p:grpSpPr>
          <a:xfrm rot="5400000">
            <a:off x="4277032" y="1991032"/>
            <a:ext cx="589936" cy="9144000"/>
            <a:chOff x="8524568" y="0"/>
            <a:chExt cx="589936" cy="6858000"/>
          </a:xfrm>
        </p:grpSpPr>
        <p:sp>
          <p:nvSpPr>
            <p:cNvPr id="14" name="Rectangle 13"/>
            <p:cNvSpPr/>
            <p:nvPr userDrawn="1"/>
          </p:nvSpPr>
          <p:spPr>
            <a:xfrm>
              <a:off x="8524568" y="0"/>
              <a:ext cx="540774" cy="6858000"/>
            </a:xfrm>
            <a:prstGeom prst="rect">
              <a:avLst/>
            </a:prstGeom>
            <a:solidFill>
              <a:srgbClr val="FC75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C7500"/>
                </a:solidFill>
              </a:endParaRPr>
            </a:p>
          </p:txBody>
        </p:sp>
        <p:cxnSp>
          <p:nvCxnSpPr>
            <p:cNvPr id="15" name="Straight Connector 14"/>
            <p:cNvCxnSpPr/>
            <p:nvPr userDrawn="1"/>
          </p:nvCxnSpPr>
          <p:spPr>
            <a:xfrm rot="5400000">
              <a:off x="5685504" y="3429000"/>
              <a:ext cx="6858000" cy="0"/>
            </a:xfrm>
            <a:prstGeom prst="line">
              <a:avLst/>
            </a:prstGeom>
            <a:ln w="50800">
              <a:solidFill>
                <a:srgbClr val="FC7500"/>
              </a:solidFill>
            </a:ln>
          </p:spPr>
          <p:style>
            <a:lnRef idx="1">
              <a:schemeClr val="accent1"/>
            </a:lnRef>
            <a:fillRef idx="0">
              <a:schemeClr val="accent1"/>
            </a:fillRef>
            <a:effectRef idx="0">
              <a:schemeClr val="accent1"/>
            </a:effectRef>
            <a:fontRef idx="minor">
              <a:schemeClr val="tx1"/>
            </a:fontRef>
          </p:style>
        </p:cxnSp>
      </p:grpSp>
      <p:sp>
        <p:nvSpPr>
          <p:cNvPr id="16" name="Date Placeholder 2"/>
          <p:cNvSpPr>
            <a:spLocks noGrp="1"/>
          </p:cNvSpPr>
          <p:nvPr>
            <p:ph type="dt" sz="half" idx="10"/>
          </p:nvPr>
        </p:nvSpPr>
        <p:spPr>
          <a:xfrm>
            <a:off x="457200" y="6553200"/>
            <a:ext cx="2133600" cy="304800"/>
          </a:xfrm>
        </p:spPr>
        <p:txBody>
          <a:bodyPr/>
          <a:lstStyle>
            <a:lvl1pPr>
              <a:defRPr>
                <a:solidFill>
                  <a:schemeClr val="bg1"/>
                </a:solidFill>
              </a:defRPr>
            </a:lvl1pPr>
          </a:lstStyle>
          <a:p>
            <a:fld id="{EFEED2B4-868F-4681-9E70-FF7ECCDC67D4}" type="datetimeFigureOut">
              <a:rPr lang="en-US" smtClean="0"/>
              <a:pPr/>
              <a:t>5/1/13</a:t>
            </a:fld>
            <a:endParaRPr lang="en-US" dirty="0"/>
          </a:p>
        </p:txBody>
      </p:sp>
      <p:sp>
        <p:nvSpPr>
          <p:cNvPr id="17" name="Footer Placeholder 3"/>
          <p:cNvSpPr>
            <a:spLocks noGrp="1"/>
          </p:cNvSpPr>
          <p:nvPr>
            <p:ph type="ftr" sz="quarter" idx="11"/>
          </p:nvPr>
        </p:nvSpPr>
        <p:spPr>
          <a:xfrm>
            <a:off x="3124200" y="6553200"/>
            <a:ext cx="2895600" cy="304800"/>
          </a:xfrm>
        </p:spPr>
        <p:txBody>
          <a:bodyPr/>
          <a:lstStyle>
            <a:lvl1pPr>
              <a:defRPr>
                <a:solidFill>
                  <a:schemeClr val="bg1"/>
                </a:solidFill>
              </a:defRPr>
            </a:lvl1pPr>
          </a:lstStyle>
          <a:p>
            <a:endParaRPr lang="en-US" dirty="0"/>
          </a:p>
        </p:txBody>
      </p:sp>
      <p:sp>
        <p:nvSpPr>
          <p:cNvPr id="18" name="Slide Number Placeholder 4"/>
          <p:cNvSpPr>
            <a:spLocks noGrp="1"/>
          </p:cNvSpPr>
          <p:nvPr>
            <p:ph type="sldNum" sz="quarter" idx="12"/>
          </p:nvPr>
        </p:nvSpPr>
        <p:spPr>
          <a:xfrm>
            <a:off x="6553200" y="6553200"/>
            <a:ext cx="2133600" cy="304800"/>
          </a:xfrm>
        </p:spPr>
        <p:txBody>
          <a:bodyPr/>
          <a:lstStyle>
            <a:lvl1pPr>
              <a:defRPr>
                <a:solidFill>
                  <a:schemeClr val="bg1"/>
                </a:solidFill>
              </a:defRPr>
            </a:lvl1pPr>
          </a:lstStyle>
          <a:p>
            <a:fld id="{80F88FF4-1BD9-4AA8-B980-C7776087ABAF}" type="slidenum">
              <a:rPr lang="en-US" smtClean="0"/>
              <a:pPr/>
              <a:t>‹#›</a:t>
            </a:fld>
            <a:endParaRPr lang="en-US" dirty="0"/>
          </a:p>
        </p:txBody>
      </p:sp>
    </p:spTree>
  </p:cSld>
  <p:clrMapOvr>
    <a:masterClrMapping/>
  </p:clrMapOvr>
  <p:timing>
    <p:tnLst>
      <p:par>
        <p:cTn xmlns:p14="http://schemas.microsoft.com/office/powerpoint/2010/mai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Photo with Title">
    <p:spTree>
      <p:nvGrpSpPr>
        <p:cNvPr id="1" name=""/>
        <p:cNvGrpSpPr/>
        <p:nvPr/>
      </p:nvGrpSpPr>
      <p:grpSpPr>
        <a:xfrm>
          <a:off x="0" y="0"/>
          <a:ext cx="0" cy="0"/>
          <a:chOff x="0" y="0"/>
          <a:chExt cx="0" cy="0"/>
        </a:xfrm>
      </p:grpSpPr>
      <p:sp>
        <p:nvSpPr>
          <p:cNvPr id="8" name="Rectangle 7"/>
          <p:cNvSpPr/>
          <p:nvPr userDrawn="1"/>
        </p:nvSpPr>
        <p:spPr>
          <a:xfrm>
            <a:off x="0" y="6096000"/>
            <a:ext cx="8534400" cy="76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Picture Placeholder 6"/>
          <p:cNvSpPr>
            <a:spLocks noGrp="1"/>
          </p:cNvSpPr>
          <p:nvPr>
            <p:ph type="pic" sz="quarter" idx="10"/>
          </p:nvPr>
        </p:nvSpPr>
        <p:spPr>
          <a:xfrm>
            <a:off x="0" y="0"/>
            <a:ext cx="8534400" cy="6096000"/>
          </a:xfrm>
        </p:spPr>
        <p:txBody>
          <a:bodyPr/>
          <a:lstStyle>
            <a:lvl1pPr algn="ctr">
              <a:buNone/>
              <a:defRPr>
                <a:solidFill>
                  <a:schemeClr val="tx1">
                    <a:lumMod val="85000"/>
                    <a:lumOff val="15000"/>
                  </a:schemeClr>
                </a:solidFill>
              </a:defRPr>
            </a:lvl1pPr>
          </a:lstStyle>
          <a:p>
            <a:r>
              <a:rPr lang="en-US" smtClean="0"/>
              <a:t>Drag picture to placeholder or click icon to add</a:t>
            </a:r>
            <a:endParaRPr lang="en-US" dirty="0"/>
          </a:p>
        </p:txBody>
      </p:sp>
      <p:sp>
        <p:nvSpPr>
          <p:cNvPr id="2" name="Title 1"/>
          <p:cNvSpPr>
            <a:spLocks noGrp="1"/>
          </p:cNvSpPr>
          <p:nvPr>
            <p:ph type="title"/>
          </p:nvPr>
        </p:nvSpPr>
        <p:spPr>
          <a:xfrm>
            <a:off x="152400" y="6172200"/>
            <a:ext cx="8229600" cy="571500"/>
          </a:xfrm>
        </p:spPr>
        <p:txBody>
          <a:bodyPr>
            <a:noAutofit/>
          </a:bodyPr>
          <a:lstStyle>
            <a:lvl1pPr algn="l">
              <a:defRPr sz="3600" b="1">
                <a:solidFill>
                  <a:schemeClr val="tx1">
                    <a:lumMod val="85000"/>
                    <a:lumOff val="15000"/>
                  </a:schemeClr>
                </a:solidFill>
              </a:defRPr>
            </a:lvl1pPr>
          </a:lstStyle>
          <a:p>
            <a:r>
              <a:rPr lang="en-US" smtClean="0"/>
              <a:t>Click to edit Master title style</a:t>
            </a:r>
            <a:endParaRPr lang="en-US" dirty="0"/>
          </a:p>
        </p:txBody>
      </p:sp>
    </p:spTree>
  </p:cSld>
  <p:clrMapOvr>
    <a:masterClrMapping/>
  </p:clrMapOvr>
  <p:timing>
    <p:tnLst>
      <p:par>
        <p:cTn xmlns:p14="http://schemas.microsoft.com/office/powerpoint/2010/mai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Full Page Photo with Title">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EFEED2B4-868F-4681-9E70-FF7ECCDC67D4}" type="datetimeFigureOut">
              <a:rPr lang="en-US" smtClean="0"/>
              <a:t>5/1/13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0F88FF4-1BD9-4AA8-B980-C7776087ABAF}" type="slidenum">
              <a:rPr lang="en-US" smtClean="0"/>
              <a:t>‹#›</a:t>
            </a:fld>
            <a:endParaRPr lang="en-US"/>
          </a:p>
        </p:txBody>
      </p:sp>
      <p:sp>
        <p:nvSpPr>
          <p:cNvPr id="8" name="Rectangle 6"/>
          <p:cNvSpPr>
            <a:spLocks noGrp="1" noChangeAspect="1"/>
          </p:cNvSpPr>
          <p:nvPr>
            <p:ph type="pic" sz="quarter" idx="13"/>
          </p:nvPr>
        </p:nvSpPr>
        <p:spPr>
          <a:xfrm>
            <a:off x="0" y="0"/>
            <a:ext cx="9144000" cy="6858000"/>
          </a:xfrm>
          <a:no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t">
            <a:normAutofit/>
          </a:bodyPr>
          <a:lstStyle>
            <a:lvl1pPr marL="0" marR="0" indent="1588" algn="ctr" rtl="0" latinLnBrk="0">
              <a:spcBef>
                <a:spcPct val="20000"/>
              </a:spcBef>
              <a:buFontTx/>
              <a:buNone/>
              <a:defRPr sz="2400" i="0">
                <a:solidFill>
                  <a:schemeClr val="tx1">
                    <a:lumMod val="75000"/>
                    <a:lumOff val="25000"/>
                  </a:schemeClr>
                </a:solidFill>
                <a:latin typeface="+mn-lt"/>
                <a:ea typeface="+mn-ea"/>
                <a:cs typeface="+mn-cs"/>
              </a:defRPr>
            </a:lvl1pPr>
            <a:extLst/>
          </a:lstStyle>
          <a:p>
            <a:pPr marL="0" marR="0" indent="0" algn="ctr">
              <a:buFontTx/>
              <a:buNone/>
            </a:pPr>
            <a:r>
              <a:rPr lang="en-US" i="0" smtClean="0"/>
              <a:t>Drag picture to placeholder or click icon to add</a:t>
            </a:r>
            <a:endParaRPr lang="en-US" i="0" dirty="0"/>
          </a:p>
        </p:txBody>
      </p:sp>
      <p:sp>
        <p:nvSpPr>
          <p:cNvPr id="12" name="Text Placeholder 10"/>
          <p:cNvSpPr>
            <a:spLocks noGrp="1"/>
          </p:cNvSpPr>
          <p:nvPr>
            <p:ph type="body" sz="quarter" idx="14" hasCustomPrompt="1"/>
          </p:nvPr>
        </p:nvSpPr>
        <p:spPr>
          <a:xfrm>
            <a:off x="5105400" y="5257800"/>
            <a:ext cx="4038600" cy="505047"/>
          </a:xfrm>
          <a:solidFill>
            <a:schemeClr val="tx1">
              <a:alpha val="46000"/>
            </a:schemeClr>
          </a:solidFill>
        </p:spPr>
        <p:txBody>
          <a:bodyPr>
            <a:normAutofit/>
          </a:bodyPr>
          <a:lstStyle>
            <a:lvl1pPr>
              <a:buNone/>
              <a:defRPr sz="2800" baseline="0">
                <a:solidFill>
                  <a:schemeClr val="bg1"/>
                </a:solidFill>
              </a:defRPr>
            </a:lvl1pPr>
          </a:lstStyle>
          <a:p>
            <a:pPr lvl="0"/>
            <a:r>
              <a:rPr lang="en-US" dirty="0" smtClean="0"/>
              <a:t>Click to add Title</a:t>
            </a:r>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ection with Watermark">
    <p:bg>
      <p:bgRef idx="1002">
        <a:schemeClr val="bg2"/>
      </p:bgRef>
    </p:bg>
    <p:spTree>
      <p:nvGrpSpPr>
        <p:cNvPr id="1" name=""/>
        <p:cNvGrpSpPr/>
        <p:nvPr/>
      </p:nvGrpSpPr>
      <p:grpSpPr>
        <a:xfrm>
          <a:off x="0" y="0"/>
          <a:ext cx="0" cy="0"/>
          <a:chOff x="0" y="0"/>
          <a:chExt cx="0" cy="0"/>
        </a:xfrm>
      </p:grpSpPr>
      <p:sp>
        <p:nvSpPr>
          <p:cNvPr id="7" name="Text Placeholder 7"/>
          <p:cNvSpPr>
            <a:spLocks noGrp="1"/>
          </p:cNvSpPr>
          <p:nvPr>
            <p:ph type="body" sz="quarter" idx="13"/>
          </p:nvPr>
        </p:nvSpPr>
        <p:spPr>
          <a:xfrm>
            <a:off x="712693" y="1689847"/>
            <a:ext cx="8431303" cy="2209800"/>
          </a:xfrm>
        </p:spPr>
        <p:txBody>
          <a:bodyPr wrap="none" lIns="0" tIns="0" rIns="0" bIns="0" anchor="ctr" anchorCtr="0">
            <a:noAutofit/>
          </a:bodyPr>
          <a:lstStyle>
            <a:lvl1pPr marL="0" indent="0" algn="l">
              <a:spcBef>
                <a:spcPts val="0"/>
              </a:spcBef>
              <a:buNone/>
              <a:defRPr sz="12200">
                <a:gradFill>
                  <a:gsLst>
                    <a:gs pos="0">
                      <a:schemeClr val="tx1">
                        <a:alpha val="10000"/>
                      </a:schemeClr>
                    </a:gs>
                    <a:gs pos="100000">
                      <a:schemeClr val="tx1">
                        <a:alpha val="10000"/>
                      </a:schemeClr>
                    </a:gs>
                  </a:gsLst>
                  <a:lin ang="5400000" scaled="0"/>
                </a:gradFill>
                <a:latin typeface="Impact" pitchFamily="34" charset="0"/>
              </a:defRPr>
            </a:lvl1pPr>
            <a:lvl2pPr marL="0" indent="0" algn="l">
              <a:spcBef>
                <a:spcPts val="0"/>
              </a:spcBef>
              <a:buNone/>
              <a:defRPr sz="12200">
                <a:gradFill>
                  <a:gsLst>
                    <a:gs pos="0">
                      <a:schemeClr val="tx1">
                        <a:alpha val="10000"/>
                      </a:schemeClr>
                    </a:gs>
                    <a:gs pos="100000">
                      <a:schemeClr val="tx1">
                        <a:alpha val="10000"/>
                      </a:schemeClr>
                    </a:gs>
                  </a:gsLst>
                  <a:lin ang="5400000" scaled="0"/>
                </a:gradFill>
                <a:latin typeface="Impact" pitchFamily="34" charset="0"/>
              </a:defRPr>
            </a:lvl2pPr>
            <a:lvl3pPr marL="0" indent="0" algn="l">
              <a:spcBef>
                <a:spcPts val="0"/>
              </a:spcBef>
              <a:buNone/>
              <a:defRPr sz="12200">
                <a:gradFill>
                  <a:gsLst>
                    <a:gs pos="0">
                      <a:schemeClr val="tx1">
                        <a:alpha val="10000"/>
                      </a:schemeClr>
                    </a:gs>
                    <a:gs pos="100000">
                      <a:schemeClr val="tx1">
                        <a:alpha val="10000"/>
                      </a:schemeClr>
                    </a:gs>
                  </a:gsLst>
                  <a:lin ang="5400000" scaled="0"/>
                </a:gradFill>
                <a:latin typeface="Impact" pitchFamily="34" charset="0"/>
              </a:defRPr>
            </a:lvl3pPr>
            <a:lvl4pPr marL="0" indent="0" algn="l">
              <a:spcBef>
                <a:spcPts val="0"/>
              </a:spcBef>
              <a:buNone/>
              <a:defRPr sz="12200">
                <a:gradFill>
                  <a:gsLst>
                    <a:gs pos="0">
                      <a:schemeClr val="tx1">
                        <a:alpha val="10000"/>
                      </a:schemeClr>
                    </a:gs>
                    <a:gs pos="100000">
                      <a:schemeClr val="tx1">
                        <a:alpha val="10000"/>
                      </a:schemeClr>
                    </a:gs>
                  </a:gsLst>
                  <a:lin ang="5400000" scaled="0"/>
                </a:gradFill>
                <a:latin typeface="Impact" pitchFamily="34" charset="0"/>
              </a:defRPr>
            </a:lvl4pPr>
            <a:lvl5pPr marL="0" indent="0" algn="l">
              <a:spcBef>
                <a:spcPts val="0"/>
              </a:spcBef>
              <a:buNone/>
              <a:defRPr sz="12200">
                <a:gradFill>
                  <a:gsLst>
                    <a:gs pos="0">
                      <a:schemeClr val="tx1">
                        <a:alpha val="10000"/>
                      </a:schemeClr>
                    </a:gs>
                    <a:gs pos="100000">
                      <a:schemeClr val="tx1">
                        <a:alpha val="10000"/>
                      </a:schemeClr>
                    </a:gs>
                  </a:gsLst>
                  <a:lin ang="5400000" scaled="0"/>
                </a:gradFill>
                <a:latin typeface="Impact" pitchFamily="34" charset="0"/>
              </a:defRPr>
            </a:lvl5pPr>
          </a:lstStyle>
          <a:p>
            <a:pPr lvl="0"/>
            <a:r>
              <a:rPr lang="en-US" smtClean="0"/>
              <a:t>Click to edit Master text styles</a:t>
            </a:r>
          </a:p>
        </p:txBody>
      </p:sp>
      <p:sp>
        <p:nvSpPr>
          <p:cNvPr id="2" name="Title 1"/>
          <p:cNvSpPr>
            <a:spLocks noGrp="1"/>
          </p:cNvSpPr>
          <p:nvPr>
            <p:ph type="title"/>
          </p:nvPr>
        </p:nvSpPr>
        <p:spPr>
          <a:xfrm>
            <a:off x="457201" y="2196353"/>
            <a:ext cx="5334000" cy="1362075"/>
          </a:xfrm>
        </p:spPr>
        <p:txBody>
          <a:bodyPr lIns="45720" tIns="0" rIns="45720" bIns="0" anchor="b" anchorCtr="0"/>
          <a:lstStyle>
            <a:lvl1pPr algn="l">
              <a:lnSpc>
                <a:spcPts val="5000"/>
              </a:lnSpc>
              <a:defRPr sz="4600" b="1" cap="none" baseline="0"/>
            </a:lvl1pPr>
          </a:lstStyle>
          <a:p>
            <a:r>
              <a:rPr lang="en-US" smtClean="0"/>
              <a:t>Click to edit Master title style</a:t>
            </a:r>
            <a:endParaRPr/>
          </a:p>
        </p:txBody>
      </p:sp>
      <p:sp>
        <p:nvSpPr>
          <p:cNvPr id="3" name="Text Placeholder 2"/>
          <p:cNvSpPr>
            <a:spLocks noGrp="1"/>
          </p:cNvSpPr>
          <p:nvPr>
            <p:ph type="body" idx="1"/>
          </p:nvPr>
        </p:nvSpPr>
        <p:spPr>
          <a:xfrm>
            <a:off x="457200" y="3560618"/>
            <a:ext cx="5334000" cy="983087"/>
          </a:xfrm>
        </p:spPr>
        <p:txBody>
          <a:bodyPr tIns="0" rIns="45720" bIns="0" anchor="t" anchorCtr="0"/>
          <a:lstStyle>
            <a:lvl1pPr marL="0" indent="0">
              <a:spcBef>
                <a:spcPct val="0"/>
              </a:spcBef>
              <a:buNone/>
              <a:defRPr sz="22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FEED2B4-868F-4681-9E70-FF7ECCDC67D4}" type="datetimeFigureOut">
              <a:rPr lang="en-US" smtClean="0"/>
              <a:t>5/1/13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0F88FF4-1BD9-4AA8-B980-C7776087ABAF}" type="slidenum">
              <a:rPr lang="en-US" smtClean="0"/>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ection with Picture">
    <p:bg>
      <p:bgPr>
        <a:blipFill dpi="0" rotWithShape="1">
          <a:blip r:embed="rId2">
            <a:lum/>
          </a:blip>
          <a:srcRect/>
          <a:stretch>
            <a:fillRect t="-4000" b="-4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152775" y="4069804"/>
            <a:ext cx="5538788" cy="1162050"/>
          </a:xfrm>
        </p:spPr>
        <p:txBody>
          <a:bodyPr tIns="0" bIns="0" anchor="b"/>
          <a:lstStyle>
            <a:lvl1pPr algn="l">
              <a:lnSpc>
                <a:spcPts val="4600"/>
              </a:lnSpc>
              <a:defRPr sz="4600" b="1"/>
            </a:lvl1pPr>
          </a:lstStyle>
          <a:p>
            <a:r>
              <a:rPr lang="en-US" smtClean="0"/>
              <a:t>Click to edit Master title style</a:t>
            </a:r>
            <a:endParaRPr/>
          </a:p>
        </p:txBody>
      </p:sp>
      <p:grpSp>
        <p:nvGrpSpPr>
          <p:cNvPr id="3" name="Group 8"/>
          <p:cNvGrpSpPr/>
          <p:nvPr/>
        </p:nvGrpSpPr>
        <p:grpSpPr>
          <a:xfrm rot="21240000">
            <a:off x="654352" y="445180"/>
            <a:ext cx="5416247" cy="3630168"/>
            <a:chOff x="1524000" y="381000"/>
            <a:chExt cx="3657600" cy="4737978"/>
          </a:xfrm>
        </p:grpSpPr>
        <p:sp>
          <p:nvSpPr>
            <p:cNvPr id="10" name="Rectangle 9"/>
            <p:cNvSpPr/>
            <p:nvPr userDrawn="1"/>
          </p:nvSpPr>
          <p:spPr>
            <a:xfrm>
              <a:off x="1524000" y="381000"/>
              <a:ext cx="3657600" cy="4724400"/>
            </a:xfrm>
            <a:prstGeom prst="rect">
              <a:avLst/>
            </a:prstGeom>
            <a:solidFill>
              <a:schemeClr val="bg1"/>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Rectangle 10"/>
            <p:cNvSpPr/>
            <p:nvPr userDrawn="1"/>
          </p:nvSpPr>
          <p:spPr>
            <a:xfrm>
              <a:off x="1524000" y="381000"/>
              <a:ext cx="3657600" cy="4737978"/>
            </a:xfrm>
            <a:prstGeom prst="rect">
              <a:avLst/>
            </a:prstGeom>
            <a:gradFill flip="none" rotWithShape="1">
              <a:gsLst>
                <a:gs pos="0">
                  <a:schemeClr val="bg1">
                    <a:lumMod val="85000"/>
                  </a:schemeClr>
                </a:gs>
                <a:gs pos="15000">
                  <a:schemeClr val="bg1">
                    <a:alpha val="75000"/>
                  </a:schemeClr>
                </a:gs>
                <a:gs pos="100000">
                  <a:schemeClr val="bg1"/>
                </a:gs>
                <a:gs pos="100000">
                  <a:schemeClr val="bg1"/>
                </a:gs>
              </a:gsLst>
              <a:path path="rect">
                <a:fillToRect r="100000" b="100000"/>
              </a:path>
              <a:tileRect l="-100000" t="-100000"/>
            </a:gradFill>
            <a:ln>
              <a:noFill/>
            </a:ln>
            <a:effectLst>
              <a:innerShdw blurRad="190500" dist="88900" dir="13500000">
                <a:schemeClr val="bg1">
                  <a:lumMod val="65000"/>
                  <a:alpha val="2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12" name="Picture Placeholder 9"/>
          <p:cNvSpPr>
            <a:spLocks noGrp="1"/>
          </p:cNvSpPr>
          <p:nvPr>
            <p:ph type="pic" sz="quarter" idx="15"/>
          </p:nvPr>
        </p:nvSpPr>
        <p:spPr>
          <a:xfrm rot="21240000">
            <a:off x="857677" y="632632"/>
            <a:ext cx="5009597" cy="3255264"/>
          </a:xfrm>
          <a:solidFill>
            <a:schemeClr val="bg1">
              <a:lumMod val="85000"/>
            </a:schemeClr>
          </a:solidFill>
        </p:spPr>
        <p:txBody>
          <a:bodyPr/>
          <a:lstStyle>
            <a:lvl1pPr>
              <a:buNone/>
              <a:defRPr/>
            </a:lvl1pPr>
          </a:lstStyle>
          <a:p>
            <a:r>
              <a:rPr lang="en-US" smtClean="0"/>
              <a:t>Drag picture to placeholder or click icon to add</a:t>
            </a:r>
            <a:endParaRPr/>
          </a:p>
        </p:txBody>
      </p:sp>
      <p:sp>
        <p:nvSpPr>
          <p:cNvPr id="4" name="Text Placeholder 3"/>
          <p:cNvSpPr>
            <a:spLocks noGrp="1"/>
          </p:cNvSpPr>
          <p:nvPr>
            <p:ph type="body" sz="half" idx="2"/>
          </p:nvPr>
        </p:nvSpPr>
        <p:spPr>
          <a:xfrm>
            <a:off x="3158117" y="5230906"/>
            <a:ext cx="5532958" cy="865093"/>
          </a:xfrm>
        </p:spPr>
        <p:txBody>
          <a:bodyPr/>
          <a:lstStyle>
            <a:lvl1pPr marL="0" indent="0">
              <a:spcBef>
                <a:spcPct val="0"/>
              </a:spcBef>
              <a:buNone/>
              <a:defRPr sz="2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FEED2B4-868F-4681-9E70-FF7ECCDC67D4}" type="datetimeFigureOut">
              <a:rPr lang="en-US" smtClean="0"/>
              <a:t>5/1/13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0F88FF4-1BD9-4AA8-B980-C7776087ABAF}"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sz="half" idx="1"/>
          </p:nvPr>
        </p:nvSpPr>
        <p:spPr>
          <a:xfrm>
            <a:off x="914400" y="1735139"/>
            <a:ext cx="3566160" cy="4056062"/>
          </a:xfrm>
        </p:spPr>
        <p:txBody>
          <a:bodyPr/>
          <a:lstStyle>
            <a:lvl1pPr>
              <a:defRPr sz="2200"/>
            </a:lvl1pPr>
            <a:lvl2pPr>
              <a:defRPr sz="2000"/>
            </a:lvl2pPr>
            <a:lvl3pPr>
              <a:defRPr sz="1800"/>
            </a:lvl3pPr>
            <a:lvl4pPr>
              <a:defRPr sz="1800"/>
            </a:lvl4pPr>
            <a:lvl5pPr>
              <a:defRPr sz="1800"/>
            </a:lvl5pPr>
            <a:lvl6pPr marL="2290763" indent="-344488">
              <a:defRPr sz="1800"/>
            </a:lvl6pPr>
            <a:lvl7pPr marL="2290763" indent="-344488">
              <a:defRPr sz="1800"/>
            </a:lvl7pPr>
            <a:lvl8pPr marL="2290763" indent="-344488">
              <a:defRPr sz="1800"/>
            </a:lvl8pPr>
            <a:lvl9pPr marL="2290763" indent="-344488">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Content Placeholder 3"/>
          <p:cNvSpPr>
            <a:spLocks noGrp="1"/>
          </p:cNvSpPr>
          <p:nvPr>
            <p:ph sz="half" idx="2"/>
          </p:nvPr>
        </p:nvSpPr>
        <p:spPr>
          <a:xfrm>
            <a:off x="4648200" y="1735139"/>
            <a:ext cx="3566160" cy="4056062"/>
          </a:xfrm>
        </p:spPr>
        <p:txBody>
          <a:bodyPr/>
          <a:lstStyle>
            <a:lvl1pPr>
              <a:defRPr sz="2200"/>
            </a:lvl1pPr>
            <a:lvl2pPr>
              <a:defRPr sz="2000"/>
            </a:lvl2pPr>
            <a:lvl3pPr>
              <a:defRPr sz="1800"/>
            </a:lvl3pPr>
            <a:lvl4pPr>
              <a:defRPr sz="1800"/>
            </a:lvl4pPr>
            <a:lvl5pPr>
              <a:defRPr sz="1800"/>
            </a:lvl5pPr>
            <a:lvl6pPr marL="2290763" indent="-344488">
              <a:defRPr sz="1800"/>
            </a:lvl6pPr>
            <a:lvl7pPr marL="2290763" indent="-344488">
              <a:defRPr sz="1800"/>
            </a:lvl7pPr>
            <a:lvl8pPr marL="2290763" indent="-344488">
              <a:defRPr sz="1800"/>
            </a:lvl8pPr>
            <a:lvl9pPr marL="2290763" indent="-344488">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5" name="Date Placeholder 4"/>
          <p:cNvSpPr>
            <a:spLocks noGrp="1"/>
          </p:cNvSpPr>
          <p:nvPr>
            <p:ph type="dt" sz="half" idx="10"/>
          </p:nvPr>
        </p:nvSpPr>
        <p:spPr/>
        <p:txBody>
          <a:bodyPr/>
          <a:lstStyle/>
          <a:p>
            <a:fld id="{EFEED2B4-868F-4681-9E70-FF7ECCDC67D4}" type="datetimeFigureOut">
              <a:rPr lang="en-US" smtClean="0"/>
              <a:t>5/1/13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0F88FF4-1BD9-4AA8-B980-C7776087ABAF}"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a:p>
        </p:txBody>
      </p:sp>
      <p:sp>
        <p:nvSpPr>
          <p:cNvPr id="3" name="Text Placeholder 2"/>
          <p:cNvSpPr>
            <a:spLocks noGrp="1"/>
          </p:cNvSpPr>
          <p:nvPr>
            <p:ph type="body" idx="1"/>
          </p:nvPr>
        </p:nvSpPr>
        <p:spPr>
          <a:xfrm>
            <a:off x="971326" y="1419366"/>
            <a:ext cx="3200400" cy="584035"/>
          </a:xfrm>
        </p:spPr>
        <p:txBody>
          <a:bodyPr anchor="b"/>
          <a:lstStyle>
            <a:lvl1pPr marL="0" indent="0" algn="ctr">
              <a:spcBef>
                <a:spcPct val="0"/>
              </a:spcBef>
              <a:buNone/>
              <a:defRPr sz="2200" b="0">
                <a:solidFill>
                  <a:schemeClr val="tx2">
                    <a:lumMod val="60000"/>
                    <a:lumOff val="40000"/>
                  </a:schemeClr>
                </a:solidFill>
                <a:latin typeface="Impact"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97367" y="2174875"/>
            <a:ext cx="3566160" cy="3616325"/>
          </a:xfrm>
        </p:spPr>
        <p:txBody>
          <a:bodyPr/>
          <a:lstStyle>
            <a:lvl1pPr>
              <a:defRPr sz="2200"/>
            </a:lvl1pPr>
            <a:lvl2pPr>
              <a:defRPr sz="2000"/>
            </a:lvl2pPr>
            <a:lvl3pPr>
              <a:defRPr sz="1800"/>
            </a:lvl3pPr>
            <a:lvl4pPr>
              <a:defRPr sz="1600"/>
            </a:lvl4pPr>
            <a:lvl5pPr>
              <a:defRPr sz="1600"/>
            </a:lvl5pPr>
            <a:lvl6pPr marL="2290763" indent="-344488">
              <a:defRPr sz="1600"/>
            </a:lvl6pPr>
            <a:lvl7pPr marL="2290763" indent="-344488">
              <a:defRPr sz="1600"/>
            </a:lvl7pPr>
            <a:lvl8pPr marL="2290763" indent="-344488">
              <a:defRPr sz="1600"/>
            </a:lvl8pPr>
            <a:lvl9pPr marL="2290763" indent="-344488">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5" name="Text Placeholder 4"/>
          <p:cNvSpPr>
            <a:spLocks noGrp="1"/>
          </p:cNvSpPr>
          <p:nvPr>
            <p:ph type="body" sz="quarter" idx="3"/>
          </p:nvPr>
        </p:nvSpPr>
        <p:spPr>
          <a:xfrm>
            <a:off x="4930247" y="1419366"/>
            <a:ext cx="3200400" cy="584035"/>
          </a:xfrm>
        </p:spPr>
        <p:txBody>
          <a:bodyPr anchor="b"/>
          <a:lstStyle>
            <a:lvl1pPr marL="0" indent="0" algn="ctr">
              <a:spcBef>
                <a:spcPct val="0"/>
              </a:spcBef>
              <a:buNone/>
              <a:defRPr sz="2200" b="0">
                <a:solidFill>
                  <a:schemeClr val="tx2">
                    <a:lumMod val="60000"/>
                    <a:lumOff val="40000"/>
                  </a:schemeClr>
                </a:solidFill>
                <a:latin typeface="Impact"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6514" y="2174875"/>
            <a:ext cx="3566160" cy="3616325"/>
          </a:xfrm>
        </p:spPr>
        <p:txBody>
          <a:bodyPr/>
          <a:lstStyle>
            <a:lvl1pPr>
              <a:defRPr sz="2200"/>
            </a:lvl1pPr>
            <a:lvl2pPr>
              <a:defRPr sz="2000"/>
            </a:lvl2pPr>
            <a:lvl3pPr>
              <a:defRPr sz="1800"/>
            </a:lvl3pPr>
            <a:lvl4pPr>
              <a:defRPr sz="1600"/>
            </a:lvl4pPr>
            <a:lvl5pPr>
              <a:defRPr sz="1600"/>
            </a:lvl5pPr>
            <a:lvl6pPr marL="2290763" indent="-344488">
              <a:defRPr sz="1600"/>
            </a:lvl6pPr>
            <a:lvl7pPr marL="2290763" indent="-344488">
              <a:defRPr sz="1600"/>
            </a:lvl7pPr>
            <a:lvl8pPr marL="2290763" indent="-344488">
              <a:defRPr sz="1600"/>
            </a:lvl8pPr>
            <a:lvl9pPr marL="2290763" indent="-344488">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7" name="Date Placeholder 6"/>
          <p:cNvSpPr>
            <a:spLocks noGrp="1"/>
          </p:cNvSpPr>
          <p:nvPr>
            <p:ph type="dt" sz="half" idx="10"/>
          </p:nvPr>
        </p:nvSpPr>
        <p:spPr/>
        <p:txBody>
          <a:bodyPr/>
          <a:lstStyle/>
          <a:p>
            <a:fld id="{EFEED2B4-868F-4681-9E70-FF7ECCDC67D4}" type="datetimeFigureOut">
              <a:rPr lang="en-US" smtClean="0"/>
              <a:t>5/1/13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0F88FF4-1BD9-4AA8-B980-C7776087ABAF}" type="slidenum">
              <a:rPr lang="en-US" smtClean="0"/>
              <a:t>‹#›</a:t>
            </a:fld>
            <a:endParaRPr lang="en-US"/>
          </a:p>
        </p:txBody>
      </p:sp>
      <p:pic>
        <p:nvPicPr>
          <p:cNvPr id="11" name="Picture 10" descr="Comparison-Underline.png"/>
          <p:cNvPicPr>
            <a:picLocks noChangeAspect="1"/>
          </p:cNvPicPr>
          <p:nvPr/>
        </p:nvPicPr>
        <p:blipFill>
          <a:blip r:embed="rId2"/>
          <a:stretch>
            <a:fillRect/>
          </a:stretch>
        </p:blipFill>
        <p:spPr>
          <a:xfrm>
            <a:off x="957039" y="1897040"/>
            <a:ext cx="3228975" cy="142875"/>
          </a:xfrm>
          <a:prstGeom prst="rect">
            <a:avLst/>
          </a:prstGeom>
        </p:spPr>
      </p:pic>
      <p:pic>
        <p:nvPicPr>
          <p:cNvPr id="13" name="Picture 12" descr="Comparison-Underline.png"/>
          <p:cNvPicPr>
            <a:picLocks noChangeAspect="1"/>
          </p:cNvPicPr>
          <p:nvPr/>
        </p:nvPicPr>
        <p:blipFill>
          <a:blip r:embed="rId2"/>
          <a:stretch>
            <a:fillRect/>
          </a:stretch>
        </p:blipFill>
        <p:spPr>
          <a:xfrm>
            <a:off x="4915960" y="1897040"/>
            <a:ext cx="3228975" cy="142875"/>
          </a:xfrm>
          <a:prstGeom prst="rect">
            <a:avLst/>
          </a:prstGeom>
        </p:spPr>
      </p:pic>
      <p:pic>
        <p:nvPicPr>
          <p:cNvPr id="12" name="Picture 11" descr="Comparison-Underline.png"/>
          <p:cNvPicPr>
            <a:picLocks noChangeAspect="1"/>
          </p:cNvPicPr>
          <p:nvPr/>
        </p:nvPicPr>
        <p:blipFill>
          <a:blip r:embed="rId2"/>
          <a:stretch>
            <a:fillRect/>
          </a:stretch>
        </p:blipFill>
        <p:spPr>
          <a:xfrm>
            <a:off x="957039" y="1897040"/>
            <a:ext cx="3228975" cy="142875"/>
          </a:xfrm>
          <a:prstGeom prst="rect">
            <a:avLst/>
          </a:prstGeom>
        </p:spPr>
      </p:pic>
      <p:pic>
        <p:nvPicPr>
          <p:cNvPr id="14" name="Picture 13" descr="Comparison-Underline.png"/>
          <p:cNvPicPr>
            <a:picLocks noChangeAspect="1"/>
          </p:cNvPicPr>
          <p:nvPr/>
        </p:nvPicPr>
        <p:blipFill>
          <a:blip r:embed="rId2"/>
          <a:stretch>
            <a:fillRect/>
          </a:stretch>
        </p:blipFill>
        <p:spPr>
          <a:xfrm>
            <a:off x="4915960" y="1897040"/>
            <a:ext cx="3228975" cy="142875"/>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2 Content, Top and Bottom">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sz="half" idx="1"/>
          </p:nvPr>
        </p:nvSpPr>
        <p:spPr>
          <a:xfrm>
            <a:off x="914400" y="1735138"/>
            <a:ext cx="7315200" cy="1920240"/>
          </a:xfrm>
        </p:spPr>
        <p:txBody>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5" name="Date Placeholder 4"/>
          <p:cNvSpPr>
            <a:spLocks noGrp="1"/>
          </p:cNvSpPr>
          <p:nvPr>
            <p:ph type="dt" sz="half" idx="10"/>
          </p:nvPr>
        </p:nvSpPr>
        <p:spPr/>
        <p:txBody>
          <a:bodyPr/>
          <a:lstStyle/>
          <a:p>
            <a:fld id="{EFEED2B4-868F-4681-9E70-FF7ECCDC67D4}" type="datetimeFigureOut">
              <a:rPr lang="en-US" smtClean="0"/>
              <a:t>5/1/13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0F88FF4-1BD9-4AA8-B980-C7776087ABAF}" type="slidenum">
              <a:rPr lang="en-US" smtClean="0"/>
              <a:t>‹#›</a:t>
            </a:fld>
            <a:endParaRPr lang="en-US"/>
          </a:p>
        </p:txBody>
      </p:sp>
      <p:sp>
        <p:nvSpPr>
          <p:cNvPr id="8" name="Content Placeholder 2"/>
          <p:cNvSpPr>
            <a:spLocks noGrp="1"/>
          </p:cNvSpPr>
          <p:nvPr>
            <p:ph sz="half" idx="13"/>
          </p:nvPr>
        </p:nvSpPr>
        <p:spPr>
          <a:xfrm>
            <a:off x="914400" y="3870960"/>
            <a:ext cx="7315200" cy="1920240"/>
          </a:xfrm>
        </p:spPr>
        <p:txBody>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Tree>
  </p:cSld>
  <p:clrMapOvr>
    <a:masterClrMapping/>
  </p:clrMapOvr>
</p:sldLayout>
</file>

<file path=ppt/slideMasters/_rels/slideMaster1.xml.rels><?xml version="1.0" encoding="UTF-8" standalone="yes"?>
<Relationships xmlns="http://schemas.openxmlformats.org/package/2006/relationships"><Relationship Id="rId46" Type="http://schemas.openxmlformats.org/officeDocument/2006/relationships/image" Target="../media/image6.png"/><Relationship Id="rId47" Type="http://schemas.openxmlformats.org/officeDocument/2006/relationships/image" Target="../media/image7.png"/><Relationship Id="rId48" Type="http://schemas.openxmlformats.org/officeDocument/2006/relationships/image" Target="../media/image8.png"/><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30" Type="http://schemas.openxmlformats.org/officeDocument/2006/relationships/slideLayout" Target="../slideLayouts/slideLayout30.xml"/><Relationship Id="rId31" Type="http://schemas.openxmlformats.org/officeDocument/2006/relationships/slideLayout" Target="../slideLayouts/slideLayout31.xml"/><Relationship Id="rId32" Type="http://schemas.openxmlformats.org/officeDocument/2006/relationships/slideLayout" Target="../slideLayouts/slideLayout32.xml"/><Relationship Id="rId9" Type="http://schemas.openxmlformats.org/officeDocument/2006/relationships/slideLayout" Target="../slideLayouts/slideLayout9.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3" Type="http://schemas.openxmlformats.org/officeDocument/2006/relationships/slideLayout" Target="../slideLayouts/slideLayout33.xml"/><Relationship Id="rId34" Type="http://schemas.openxmlformats.org/officeDocument/2006/relationships/slideLayout" Target="../slideLayouts/slideLayout34.xml"/><Relationship Id="rId35" Type="http://schemas.openxmlformats.org/officeDocument/2006/relationships/slideLayout" Target="../slideLayouts/slideLayout35.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37" Type="http://schemas.openxmlformats.org/officeDocument/2006/relationships/slideLayout" Target="../slideLayouts/slideLayout37.xml"/><Relationship Id="rId38" Type="http://schemas.openxmlformats.org/officeDocument/2006/relationships/slideLayout" Target="../slideLayouts/slideLayout38.xml"/><Relationship Id="rId39" Type="http://schemas.openxmlformats.org/officeDocument/2006/relationships/slideLayout" Target="../slideLayouts/slideLayout39.xml"/><Relationship Id="rId40" Type="http://schemas.openxmlformats.org/officeDocument/2006/relationships/slideLayout" Target="../slideLayouts/slideLayout40.xml"/><Relationship Id="rId41" Type="http://schemas.openxmlformats.org/officeDocument/2006/relationships/slideLayout" Target="../slideLayouts/slideLayout41.xml"/><Relationship Id="rId42" Type="http://schemas.openxmlformats.org/officeDocument/2006/relationships/slideLayout" Target="../slideLayouts/slideLayout42.xml"/><Relationship Id="rId43" Type="http://schemas.openxmlformats.org/officeDocument/2006/relationships/slideLayout" Target="../slideLayouts/slideLayout43.xml"/><Relationship Id="rId44" Type="http://schemas.openxmlformats.org/officeDocument/2006/relationships/slideLayout" Target="../slideLayouts/slideLayout44.xml"/><Relationship Id="rId45"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4400" y="503238"/>
            <a:ext cx="7313613" cy="868362"/>
          </a:xfrm>
          <a:prstGeom prst="rect">
            <a:avLst/>
          </a:prstGeom>
        </p:spPr>
        <p:txBody>
          <a:bodyPr vert="horz" lIns="91440" tIns="45720" rIns="91440" bIns="45720" rtlCol="0" anchor="ctr">
            <a:noAutofit/>
          </a:bodyPr>
          <a:lstStyle/>
          <a:p>
            <a:r>
              <a:rPr lang="en-US" smtClean="0"/>
              <a:t>Click to edit Master title style</a:t>
            </a:r>
            <a:endParaRPr/>
          </a:p>
        </p:txBody>
      </p:sp>
      <p:sp>
        <p:nvSpPr>
          <p:cNvPr id="3" name="Text Placeholder 2"/>
          <p:cNvSpPr>
            <a:spLocks noGrp="1"/>
          </p:cNvSpPr>
          <p:nvPr>
            <p:ph type="body" idx="1"/>
          </p:nvPr>
        </p:nvSpPr>
        <p:spPr>
          <a:xfrm>
            <a:off x="914400" y="1735138"/>
            <a:ext cx="7313613" cy="405606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2"/>
          </p:nvPr>
        </p:nvSpPr>
        <p:spPr>
          <a:xfrm>
            <a:off x="7663438" y="6314461"/>
            <a:ext cx="1295400" cy="265089"/>
          </a:xfrm>
          <a:prstGeom prst="rect">
            <a:avLst/>
          </a:prstGeom>
        </p:spPr>
        <p:txBody>
          <a:bodyPr vert="horz" lIns="91440" tIns="45720" rIns="91440" bIns="45720" rtlCol="0" anchor="ctr"/>
          <a:lstStyle>
            <a:lvl1pPr algn="r">
              <a:defRPr sz="1100">
                <a:solidFill>
                  <a:schemeClr val="tx1"/>
                </a:solidFill>
                <a:latin typeface="Rockwell" pitchFamily="18" charset="0"/>
              </a:defRPr>
            </a:lvl1pPr>
          </a:lstStyle>
          <a:p>
            <a:fld id="{EFEED2B4-868F-4681-9E70-FF7ECCDC67D4}" type="datetimeFigureOut">
              <a:rPr lang="en-US" smtClean="0"/>
              <a:t>5/1/13</a:t>
            </a:fld>
            <a:endParaRPr lang="en-US"/>
          </a:p>
        </p:txBody>
      </p:sp>
      <p:sp>
        <p:nvSpPr>
          <p:cNvPr id="5" name="Footer Placeholder 4"/>
          <p:cNvSpPr>
            <a:spLocks noGrp="1"/>
          </p:cNvSpPr>
          <p:nvPr>
            <p:ph type="ftr" sz="quarter" idx="3"/>
          </p:nvPr>
        </p:nvSpPr>
        <p:spPr>
          <a:xfrm>
            <a:off x="3942607" y="6305797"/>
            <a:ext cx="3717967" cy="259278"/>
          </a:xfrm>
          <a:prstGeom prst="rect">
            <a:avLst/>
          </a:prstGeom>
        </p:spPr>
        <p:txBody>
          <a:bodyPr vert="horz" lIns="91440" tIns="45720" rIns="91440" bIns="45720" rtlCol="0" anchor="ctr"/>
          <a:lstStyle>
            <a:lvl1pPr algn="r">
              <a:defRPr sz="1100">
                <a:solidFill>
                  <a:schemeClr val="tx1"/>
                </a:solidFill>
                <a:latin typeface="Rockwell" pitchFamily="18" charset="0"/>
              </a:defRPr>
            </a:lvl1pPr>
          </a:lstStyle>
          <a:p>
            <a:endParaRPr lang="en-US"/>
          </a:p>
        </p:txBody>
      </p:sp>
      <p:sp>
        <p:nvSpPr>
          <p:cNvPr id="6" name="Slide Number Placeholder 5"/>
          <p:cNvSpPr>
            <a:spLocks noGrp="1"/>
          </p:cNvSpPr>
          <p:nvPr>
            <p:ph type="sldNum" sz="quarter" idx="4"/>
          </p:nvPr>
        </p:nvSpPr>
        <p:spPr>
          <a:xfrm>
            <a:off x="7521388" y="5476097"/>
            <a:ext cx="1483056" cy="851848"/>
          </a:xfrm>
          <a:prstGeom prst="rect">
            <a:avLst/>
          </a:prstGeom>
        </p:spPr>
        <p:txBody>
          <a:bodyPr vert="horz" lIns="91440" tIns="45720" rIns="91440" bIns="45720" rtlCol="0" anchor="ctr"/>
          <a:lstStyle>
            <a:lvl1pPr algn="r">
              <a:defRPr sz="8200">
                <a:gradFill>
                  <a:gsLst>
                    <a:gs pos="0">
                      <a:schemeClr val="tx1">
                        <a:alpha val="10000"/>
                      </a:schemeClr>
                    </a:gs>
                    <a:gs pos="100000">
                      <a:schemeClr val="tx1">
                        <a:alpha val="10000"/>
                      </a:schemeClr>
                    </a:gs>
                  </a:gsLst>
                  <a:lin ang="5400000" scaled="0"/>
                </a:gradFill>
                <a:latin typeface="Impact" pitchFamily="34" charset="0"/>
              </a:defRPr>
            </a:lvl1pPr>
          </a:lstStyle>
          <a:p>
            <a:fld id="{80F88FF4-1BD9-4AA8-B980-C7776087ABAF}"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 id="2147483698" r:id="rId13"/>
    <p:sldLayoutId id="2147483699" r:id="rId14"/>
    <p:sldLayoutId id="2147483700" r:id="rId15"/>
    <p:sldLayoutId id="2147483701" r:id="rId16"/>
    <p:sldLayoutId id="2147483702" r:id="rId17"/>
    <p:sldLayoutId id="2147483703" r:id="rId18"/>
    <p:sldLayoutId id="2147483704" r:id="rId19"/>
    <p:sldLayoutId id="2147483705" r:id="rId20"/>
    <p:sldLayoutId id="2147483706" r:id="rId21"/>
    <p:sldLayoutId id="2147483708" r:id="rId22"/>
    <p:sldLayoutId id="2147483712" r:id="rId23"/>
    <p:sldLayoutId id="2147483649" r:id="rId24"/>
    <p:sldLayoutId id="2147483661" r:id="rId25"/>
    <p:sldLayoutId id="2147483676" r:id="rId26"/>
    <p:sldLayoutId id="2147483655" r:id="rId27"/>
    <p:sldLayoutId id="2147483674" r:id="rId28"/>
    <p:sldLayoutId id="2147483670" r:id="rId29"/>
    <p:sldLayoutId id="2147483671" r:id="rId30"/>
    <p:sldLayoutId id="2147483672" r:id="rId31"/>
    <p:sldLayoutId id="2147483673" r:id="rId32"/>
    <p:sldLayoutId id="2147483650" r:id="rId33"/>
    <p:sldLayoutId id="2147483667" r:id="rId34"/>
    <p:sldLayoutId id="2147483668" r:id="rId35"/>
    <p:sldLayoutId id="2147483666" r:id="rId36"/>
    <p:sldLayoutId id="2147483663" r:id="rId37"/>
    <p:sldLayoutId id="2147483653" r:id="rId38"/>
    <p:sldLayoutId id="2147483660" r:id="rId39"/>
    <p:sldLayoutId id="2147483658" r:id="rId40"/>
    <p:sldLayoutId id="2147483665" r:id="rId41"/>
    <p:sldLayoutId id="2147483669" r:id="rId42"/>
    <p:sldLayoutId id="2147483654" r:id="rId43"/>
    <p:sldLayoutId id="2147483656" r:id="rId44"/>
  </p:sldLayoutIdLst>
  <p:txStyles>
    <p:titleStyle>
      <a:lvl1pPr algn="ctr" defTabSz="914400" rtl="0" eaLnBrk="1" latinLnBrk="0" hangingPunct="1">
        <a:spcBef>
          <a:spcPct val="0"/>
        </a:spcBef>
        <a:buNone/>
        <a:defRPr sz="4600" kern="1200">
          <a:solidFill>
            <a:schemeClr val="tx1"/>
          </a:solidFill>
          <a:latin typeface="+mj-lt"/>
          <a:ea typeface="+mj-ea"/>
          <a:cs typeface="+mj-cs"/>
        </a:defRPr>
      </a:lvl1pPr>
    </p:titleStyle>
    <p:bodyStyle>
      <a:lvl1pPr marL="463550" indent="-463550" algn="l" defTabSz="914400" rtl="0" eaLnBrk="1" latinLnBrk="0" hangingPunct="1">
        <a:spcBef>
          <a:spcPts val="2000"/>
        </a:spcBef>
        <a:buSzPct val="90000"/>
        <a:buFontTx/>
        <a:buBlip>
          <a:blip r:embed="rId46"/>
        </a:buBlip>
        <a:defRPr sz="2400" kern="1200">
          <a:solidFill>
            <a:schemeClr val="tx1"/>
          </a:solidFill>
          <a:latin typeface="+mn-lt"/>
          <a:ea typeface="+mn-ea"/>
          <a:cs typeface="+mn-cs"/>
        </a:defRPr>
      </a:lvl1pPr>
      <a:lvl2pPr marL="914400" indent="-457200" algn="l" defTabSz="914400" rtl="0" eaLnBrk="1" latinLnBrk="0" hangingPunct="1">
        <a:spcBef>
          <a:spcPts val="600"/>
        </a:spcBef>
        <a:buSzPct val="90000"/>
        <a:buFontTx/>
        <a:buBlip>
          <a:blip r:embed="rId47"/>
        </a:buBlip>
        <a:defRPr sz="2200" kern="1200">
          <a:solidFill>
            <a:schemeClr val="tx1"/>
          </a:solidFill>
          <a:latin typeface="+mn-lt"/>
          <a:ea typeface="+mn-ea"/>
          <a:cs typeface="+mn-cs"/>
        </a:defRPr>
      </a:lvl2pPr>
      <a:lvl3pPr marL="1255713" indent="-341313" algn="l" defTabSz="914400" rtl="0" eaLnBrk="1" latinLnBrk="0" hangingPunct="1">
        <a:spcBef>
          <a:spcPts val="600"/>
        </a:spcBef>
        <a:buSzPct val="90000"/>
        <a:buFontTx/>
        <a:buBlip>
          <a:blip r:embed="rId48"/>
        </a:buBlip>
        <a:defRPr sz="2000" kern="1200">
          <a:solidFill>
            <a:schemeClr val="tx1"/>
          </a:solidFill>
          <a:latin typeface="+mn-lt"/>
          <a:ea typeface="+mn-ea"/>
          <a:cs typeface="+mn-cs"/>
        </a:defRPr>
      </a:lvl3pPr>
      <a:lvl4pPr marL="1597025" indent="-341313" algn="l" defTabSz="914400" rtl="0" eaLnBrk="1" latinLnBrk="0" hangingPunct="1">
        <a:spcBef>
          <a:spcPts val="600"/>
        </a:spcBef>
        <a:buSzPct val="90000"/>
        <a:buFontTx/>
        <a:buBlip>
          <a:blip r:embed="rId48"/>
        </a:buBlip>
        <a:defRPr sz="1800" kern="1200">
          <a:solidFill>
            <a:schemeClr val="tx1"/>
          </a:solidFill>
          <a:latin typeface="+mn-lt"/>
          <a:ea typeface="+mn-ea"/>
          <a:cs typeface="+mn-cs"/>
        </a:defRPr>
      </a:lvl4pPr>
      <a:lvl5pPr marL="1938338" indent="-341313" algn="l" defTabSz="914400" rtl="0" eaLnBrk="1" latinLnBrk="0" hangingPunct="1">
        <a:spcBef>
          <a:spcPts val="600"/>
        </a:spcBef>
        <a:buSzPct val="90000"/>
        <a:buFontTx/>
        <a:buBlip>
          <a:blip r:embed="rId48"/>
        </a:buBlip>
        <a:defRPr sz="1800" kern="1200">
          <a:solidFill>
            <a:schemeClr val="tx1"/>
          </a:solidFill>
          <a:latin typeface="+mn-lt"/>
          <a:ea typeface="+mn-ea"/>
          <a:cs typeface="+mn-cs"/>
        </a:defRPr>
      </a:lvl5pPr>
      <a:lvl6pPr marL="2290763" indent="-344488" algn="l" defTabSz="914400" rtl="0" eaLnBrk="1" latinLnBrk="0" hangingPunct="1">
        <a:spcBef>
          <a:spcPct val="20000"/>
        </a:spcBef>
        <a:buSzPct val="90000"/>
        <a:buFontTx/>
        <a:buBlip>
          <a:blip r:embed="rId46"/>
        </a:buBlip>
        <a:defRPr lang="en-US" sz="1800" kern="1200" dirty="0" smtClean="0">
          <a:solidFill>
            <a:schemeClr val="tx1"/>
          </a:solidFill>
          <a:latin typeface="+mn-lt"/>
          <a:ea typeface="+mn-ea"/>
          <a:cs typeface="+mn-cs"/>
        </a:defRPr>
      </a:lvl6pPr>
      <a:lvl7pPr marL="2625725" indent="-344488" algn="l" defTabSz="914400" rtl="0" eaLnBrk="1" latinLnBrk="0" hangingPunct="1">
        <a:spcBef>
          <a:spcPct val="20000"/>
        </a:spcBef>
        <a:buSzPct val="90000"/>
        <a:buFontTx/>
        <a:buBlip>
          <a:blip r:embed="rId48"/>
        </a:buBlip>
        <a:defRPr lang="en-US" sz="1800" kern="1200" dirty="0" smtClean="0">
          <a:solidFill>
            <a:schemeClr val="tx1"/>
          </a:solidFill>
          <a:latin typeface="+mn-lt"/>
          <a:ea typeface="+mn-ea"/>
          <a:cs typeface="+mn-cs"/>
        </a:defRPr>
      </a:lvl7pPr>
      <a:lvl8pPr marL="2970213" indent="-344488" algn="l" defTabSz="914400" rtl="0" eaLnBrk="1" latinLnBrk="0" hangingPunct="1">
        <a:spcBef>
          <a:spcPct val="20000"/>
        </a:spcBef>
        <a:buSzPct val="90000"/>
        <a:buFontTx/>
        <a:buBlip>
          <a:blip r:embed="rId46"/>
        </a:buBlip>
        <a:defRPr lang="en-US" sz="1800" kern="1200" dirty="0" smtClean="0">
          <a:solidFill>
            <a:schemeClr val="tx1"/>
          </a:solidFill>
          <a:latin typeface="+mn-lt"/>
          <a:ea typeface="+mn-ea"/>
          <a:cs typeface="+mn-cs"/>
        </a:defRPr>
      </a:lvl8pPr>
      <a:lvl9pPr marL="3313113" indent="-344488" algn="l" defTabSz="914400" rtl="0" eaLnBrk="1" latinLnBrk="0" hangingPunct="1">
        <a:spcBef>
          <a:spcPct val="20000"/>
        </a:spcBef>
        <a:buSzPct val="90000"/>
        <a:buFontTx/>
        <a:buBlip>
          <a:blip r:embed="rId47"/>
        </a:buBlip>
        <a:defRPr lang="en-US" sz="1800" kern="1200" dirty="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hyperlink" Target="http://www.medgadget.com/2012/08/glove-tricorder-seeks-to-bring-human-touch-back-to-diagnostic-medicine.html" TargetMode="External"/><Relationship Id="rId4" Type="http://schemas.openxmlformats.org/officeDocument/2006/relationships/image" Target="../media/image35.png"/><Relationship Id="rId5" Type="http://schemas.openxmlformats.org/officeDocument/2006/relationships/hyperlink" Target="http://www.kickstarter.com/projects/embraceplus/embrace-a-smart-piece-of-wearable-technology" TargetMode="External"/><Relationship Id="rId1" Type="http://schemas.openxmlformats.org/officeDocument/2006/relationships/slideLayout" Target="../slideLayouts/slideLayout8.xml"/><Relationship Id="rId2" Type="http://schemas.openxmlformats.org/officeDocument/2006/relationships/image" Target="../media/image34.png"/></Relationships>
</file>

<file path=ppt/slides/_rels/slide11.xml.rels><?xml version="1.0" encoding="UTF-8" standalone="yes"?>
<Relationships xmlns="http://schemas.openxmlformats.org/package/2006/relationships"><Relationship Id="rId3" Type="http://schemas.openxmlformats.org/officeDocument/2006/relationships/hyperlink" Target="http://www.scanadu.com/" TargetMode="External"/><Relationship Id="rId4" Type="http://schemas.openxmlformats.org/officeDocument/2006/relationships/hyperlink" Target="http://www.gizmag.com/nanoparticle-tattoo-measure-glucose-levels-diabetics/15387/" TargetMode="External"/><Relationship Id="rId5" Type="http://schemas.openxmlformats.org/officeDocument/2006/relationships/image" Target="../media/image37.png"/><Relationship Id="rId6" Type="http://schemas.openxmlformats.org/officeDocument/2006/relationships/hyperlink" Target="http://www.fastcoexist.com/1679101/the-race-to-build-a-star-trek-worthy-medical-tricorder" TargetMode="External"/><Relationship Id="rId7" Type="http://schemas.openxmlformats.org/officeDocument/2006/relationships/hyperlink" Target="http://www.extremetech.com/extreme/138658-turning-the-smartphone-from-a-telephone-into-a-tricorder" TargetMode="External"/><Relationship Id="rId1" Type="http://schemas.openxmlformats.org/officeDocument/2006/relationships/slideLayout" Target="../slideLayouts/slideLayout8.xml"/><Relationship Id="rId2" Type="http://schemas.openxmlformats.org/officeDocument/2006/relationships/image" Target="../media/image36.png"/></Relationships>
</file>

<file path=ppt/slides/_rels/slide12.xml.rels><?xml version="1.0" encoding="UTF-8" standalone="yes"?>
<Relationships xmlns="http://schemas.openxmlformats.org/package/2006/relationships"><Relationship Id="rId3" Type="http://schemas.openxmlformats.org/officeDocument/2006/relationships/hyperlink" Target="http://www.smartphonephysical.org/" TargetMode="External"/><Relationship Id="rId4" Type="http://schemas.openxmlformats.org/officeDocument/2006/relationships/image" Target="../media/image38.png"/><Relationship Id="rId1" Type="http://schemas.openxmlformats.org/officeDocument/2006/relationships/slideLayout" Target="../slideLayouts/slideLayout22.xml"/><Relationship Id="rId2" Type="http://schemas.openxmlformats.org/officeDocument/2006/relationships/notesSlide" Target="../notesSlides/notesSlide2.xml"/></Relationships>
</file>

<file path=ppt/slides/_rels/slide13.xml.rels><?xml version="1.0" encoding="UTF-8" standalone="yes"?>
<Relationships xmlns="http://schemas.openxmlformats.org/package/2006/relationships"><Relationship Id="rId3" Type="http://schemas.openxmlformats.org/officeDocument/2006/relationships/image" Target="../media/image39.png"/><Relationship Id="rId4" Type="http://schemas.openxmlformats.org/officeDocument/2006/relationships/hyperlink" Target="http://www.forbes.com/sites/johnnosta/2012/08/15/2020-healthcare-vision/" TargetMode="External"/><Relationship Id="rId5" Type="http://schemas.openxmlformats.org/officeDocument/2006/relationships/image" Target="../media/image40.png"/><Relationship Id="rId1" Type="http://schemas.openxmlformats.org/officeDocument/2006/relationships/slideLayout" Target="../slideLayouts/slideLayout6.xml"/><Relationship Id="rId2" Type="http://schemas.openxmlformats.org/officeDocument/2006/relationships/hyperlink" Target="http://www.informationweek.com/healthcare/clinical-systems/ibm-watson-finally-graduates-medical-sch/240009562"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41.png"/><Relationship Id="rId4" Type="http://schemas.openxmlformats.org/officeDocument/2006/relationships/hyperlink" Target="http://www.knowyourmobile.com/google/google-glass/19914/google-glass-transhumanist-utopia-or-ad-powered-hell" TargetMode="External"/><Relationship Id="rId5" Type="http://schemas.openxmlformats.org/officeDocument/2006/relationships/image" Target="../media/image42.png"/><Relationship Id="rId6" Type="http://schemas.openxmlformats.org/officeDocument/2006/relationships/image" Target="../media/image43.png"/><Relationship Id="rId7" Type="http://schemas.openxmlformats.org/officeDocument/2006/relationships/image" Target="../media/image44.png"/><Relationship Id="rId1" Type="http://schemas.openxmlformats.org/officeDocument/2006/relationships/slideLayout" Target="../slideLayouts/slideLayout23.xml"/><Relationship Id="rId2" Type="http://schemas.openxmlformats.org/officeDocument/2006/relationships/hyperlink" Target="http://news.cnet.com/8301-1023_3-57582201-93/google-releases-glass-tutorial/"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5.png"/></Relationships>
</file>

<file path=ppt/slides/_rels/slide16.xml.rels><?xml version="1.0" encoding="UTF-8" standalone="yes"?>
<Relationships xmlns="http://schemas.openxmlformats.org/package/2006/relationships"><Relationship Id="rId3" Type="http://schemas.openxmlformats.org/officeDocument/2006/relationships/image" Target="../media/image46.png"/><Relationship Id="rId4" Type="http://schemas.openxmlformats.org/officeDocument/2006/relationships/image" Target="../media/image47.png"/><Relationship Id="rId5" Type="http://schemas.openxmlformats.org/officeDocument/2006/relationships/hyperlink" Target="http://www.medscape.com/viewarticle/758632?src=nl_topic" TargetMode="External"/><Relationship Id="rId6" Type="http://schemas.openxmlformats.org/officeDocument/2006/relationships/image" Target="../media/image48.png"/><Relationship Id="rId7" Type="http://schemas.openxmlformats.org/officeDocument/2006/relationships/hyperlink" Target="http://www.medscape.com/viewarticle/773455?src=nl_topic" TargetMode="External"/><Relationship Id="rId8" Type="http://schemas.openxmlformats.org/officeDocument/2006/relationships/image" Target="../media/image49.png"/><Relationship Id="rId9" Type="http://schemas.openxmlformats.org/officeDocument/2006/relationships/hyperlink" Target="http://www.ncbi.nlm.nih.gov/pmc/articles/PMC3243129/" TargetMode="External"/><Relationship Id="rId10" Type="http://schemas.openxmlformats.org/officeDocument/2006/relationships/image" Target="../media/image50.png"/><Relationship Id="rId11" Type="http://schemas.openxmlformats.org/officeDocument/2006/relationships/hyperlink" Target="http://www.politico.com/events/tech-intersection-the-future-of-health-care/" TargetMode="External"/><Relationship Id="rId1" Type="http://schemas.openxmlformats.org/officeDocument/2006/relationships/slideLayout" Target="../slideLayouts/slideLayout10.xml"/><Relationship Id="rId2" Type="http://schemas.openxmlformats.org/officeDocument/2006/relationships/hyperlink" Target="http://www.wired.com/wiredenterprise/2011/12/fda_apps/"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52.png"/><Relationship Id="rId4" Type="http://schemas.openxmlformats.org/officeDocument/2006/relationships/image" Target="../media/image53.png"/><Relationship Id="rId5" Type="http://schemas.openxmlformats.org/officeDocument/2006/relationships/image" Target="../media/image54.png"/><Relationship Id="rId1" Type="http://schemas.openxmlformats.org/officeDocument/2006/relationships/slideLayout" Target="../slideLayouts/slideLayout10.xml"/><Relationship Id="rId2" Type="http://schemas.openxmlformats.org/officeDocument/2006/relationships/image" Target="../media/image51.png"/></Relationships>
</file>

<file path=ppt/slides/_rels/slide18.xml.rels><?xml version="1.0" encoding="UTF-8" standalone="yes"?>
<Relationships xmlns="http://schemas.openxmlformats.org/package/2006/relationships"><Relationship Id="rId3" Type="http://schemas.openxmlformats.org/officeDocument/2006/relationships/image" Target="../media/image55.png"/><Relationship Id="rId4" Type="http://schemas.openxmlformats.org/officeDocument/2006/relationships/hyperlink" Target="http://www.bbc.co.uk/news/health-22351445" TargetMode="External"/><Relationship Id="rId5" Type="http://schemas.openxmlformats.org/officeDocument/2006/relationships/image" Target="../media/image56.png"/><Relationship Id="rId6" Type="http://schemas.openxmlformats.org/officeDocument/2006/relationships/hyperlink" Target="http://www.chilmarkresearch.com/2012/08/28/struggling-to-understand-or-data-does-not-equal-empowerment/" TargetMode="External"/><Relationship Id="rId7" Type="http://schemas.openxmlformats.org/officeDocument/2006/relationships/image" Target="../media/image57.png"/><Relationship Id="rId8" Type="http://schemas.openxmlformats.org/officeDocument/2006/relationships/hyperlink" Target="http://venturebeat.com/2013/04/26/top-5-byod-issues-facing-healthcare-industry/" TargetMode="External"/><Relationship Id="rId9" Type="http://schemas.openxmlformats.org/officeDocument/2006/relationships/image" Target="../media/image58.png"/><Relationship Id="rId10" Type="http://schemas.openxmlformats.org/officeDocument/2006/relationships/hyperlink" Target="http://www.emrandhipaa.com/emr-and-hipaa/2012/09/26/aco-security-issues/" TargetMode="External"/><Relationship Id="rId1" Type="http://schemas.openxmlformats.org/officeDocument/2006/relationships/slideLayout" Target="../slideLayouts/slideLayout10.xml"/><Relationship Id="rId2" Type="http://schemas.openxmlformats.org/officeDocument/2006/relationships/hyperlink" Target="http://www.hitconsultant.net/2012/08/28/5-hurdles-of-mhealth/"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59.png"/><Relationship Id="rId4" Type="http://schemas.openxmlformats.org/officeDocument/2006/relationships/hyperlink" Target="http://healthland.time.com/2012/08/16/doctors-using-ipads/" TargetMode="External"/><Relationship Id="rId5" Type="http://schemas.openxmlformats.org/officeDocument/2006/relationships/image" Target="../media/image60.png"/><Relationship Id="rId6" Type="http://schemas.openxmlformats.org/officeDocument/2006/relationships/hyperlink" Target="http://smalldata.tech.cornell.edu/register.php" TargetMode="External"/><Relationship Id="rId7" Type="http://schemas.openxmlformats.org/officeDocument/2006/relationships/image" Target="../media/image61.png"/><Relationship Id="rId8" Type="http://schemas.openxmlformats.org/officeDocument/2006/relationships/hyperlink" Target="http://jtt.rsmjournals.com/content/18/4/211.short" TargetMode="External"/><Relationship Id="rId9" Type="http://schemas.openxmlformats.org/officeDocument/2006/relationships/image" Target="../media/image62.png"/><Relationship Id="rId1" Type="http://schemas.openxmlformats.org/officeDocument/2006/relationships/slideLayout" Target="../slideLayouts/slideLayout10.xml"/><Relationship Id="rId2" Type="http://schemas.openxmlformats.org/officeDocument/2006/relationships/hyperlink" Target="http://singularityhub.com/2013/04/03/a-million-smartphones-will-drive-biggest-heart-health-study-in-history/"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4.jpeg"/></Relationships>
</file>

<file path=ppt/slides/_rels/slide20.xml.rels><?xml version="1.0" encoding="UTF-8" standalone="yes"?>
<Relationships xmlns="http://schemas.openxmlformats.org/package/2006/relationships"><Relationship Id="rId3" Type="http://schemas.openxmlformats.org/officeDocument/2006/relationships/image" Target="../media/image63.png"/><Relationship Id="rId4" Type="http://schemas.openxmlformats.org/officeDocument/2006/relationships/hyperlink" Target="http://www.imedicalapps.com/2012/09/medical-app-better-doctor/" TargetMode="External"/><Relationship Id="rId5" Type="http://schemas.openxmlformats.org/officeDocument/2006/relationships/image" Target="../media/image64.png"/><Relationship Id="rId6" Type="http://schemas.openxmlformats.org/officeDocument/2006/relationships/hyperlink" Target="http://e-patients.net/archives/2012/07/health-care-hackers.html" TargetMode="External"/><Relationship Id="rId7" Type="http://schemas.openxmlformats.org/officeDocument/2006/relationships/image" Target="../media/image65.png"/><Relationship Id="rId8" Type="http://schemas.openxmlformats.org/officeDocument/2006/relationships/hyperlink" Target="http://mobihealthnews.com/16990/va-hopes-to-scrap-copay-for-home-video-consults/" TargetMode="External"/><Relationship Id="rId9" Type="http://schemas.openxmlformats.org/officeDocument/2006/relationships/image" Target="../media/image66.png"/><Relationship Id="rId1" Type="http://schemas.openxmlformats.org/officeDocument/2006/relationships/slideLayout" Target="../slideLayouts/slideLayout10.xml"/><Relationship Id="rId2" Type="http://schemas.openxmlformats.org/officeDocument/2006/relationships/hyperlink" Target="http://www.va.gov/bluebutton/"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67.png"/><Relationship Id="rId4" Type="http://schemas.openxmlformats.org/officeDocument/2006/relationships/image" Target="../media/image68.png"/><Relationship Id="rId5" Type="http://schemas.openxmlformats.org/officeDocument/2006/relationships/hyperlink" Target="http://www.howardluksmd.com/medical-social-media/technology-and-healthcare-breaking-down-doctor-patient-barriers/%23comment-147287" TargetMode="External"/><Relationship Id="rId6" Type="http://schemas.openxmlformats.org/officeDocument/2006/relationships/image" Target="../media/image69.png"/><Relationship Id="rId7" Type="http://schemas.openxmlformats.org/officeDocument/2006/relationships/hyperlink" Target="http://bigstory.ap.org/article/2-year-old-girl-gets-windpipe-made-stem-cells" TargetMode="External"/><Relationship Id="rId8" Type="http://schemas.openxmlformats.org/officeDocument/2006/relationships/image" Target="../media/image70.png"/><Relationship Id="rId9" Type="http://schemas.openxmlformats.org/officeDocument/2006/relationships/hyperlink" Target="http://www.newscientist.com/article/mg21829146.000-etattoo-monitors-brainwaves-and-baby-bump.html" TargetMode="External"/><Relationship Id="rId10" Type="http://schemas.openxmlformats.org/officeDocument/2006/relationships/image" Target="../media/image71.png"/><Relationship Id="rId1" Type="http://schemas.openxmlformats.org/officeDocument/2006/relationships/slideLayout" Target="../slideLayouts/slideLayout10.xml"/><Relationship Id="rId2" Type="http://schemas.openxmlformats.org/officeDocument/2006/relationships/hyperlink" Target="http://www.ted.com/talks/eythor_bender_demos_human_exoskeletons.html"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72.png"/><Relationship Id="rId4" Type="http://schemas.openxmlformats.org/officeDocument/2006/relationships/hyperlink" Target="http://childrenshospitalblog.org/%E2%80%9Chealth-care-hackers%E2%80%9D-how-the-online-space-is-changing-health-care/" TargetMode="External"/><Relationship Id="rId5" Type="http://schemas.openxmlformats.org/officeDocument/2006/relationships/image" Target="../media/image73.png"/><Relationship Id="rId6" Type="http://schemas.openxmlformats.org/officeDocument/2006/relationships/hyperlink" Target="http://www.kevinmd.com/blog/2012/01/changing-patient-workflow-emr-fun.html" TargetMode="External"/><Relationship Id="rId7" Type="http://schemas.openxmlformats.org/officeDocument/2006/relationships/image" Target="../media/image74.png"/><Relationship Id="rId8" Type="http://schemas.openxmlformats.org/officeDocument/2006/relationships/hyperlink" Target="http://www.fredtrotter.com/" TargetMode="External"/><Relationship Id="rId9" Type="http://schemas.openxmlformats.org/officeDocument/2006/relationships/image" Target="../media/image75.png"/><Relationship Id="rId10" Type="http://schemas.openxmlformats.org/officeDocument/2006/relationships/hyperlink" Target="http://www.npr.org/blogs/alltechconsidered/2013/03/12/174058272/self-tracking-apps-to-help-you-quantify-yourself?sc=tw&amp;cc=share" TargetMode="External"/><Relationship Id="rId1" Type="http://schemas.openxmlformats.org/officeDocument/2006/relationships/slideLayout" Target="../slideLayouts/slideLayout10.xml"/><Relationship Id="rId2" Type="http://schemas.openxmlformats.org/officeDocument/2006/relationships/hyperlink" Target="http://medcitynews.com/2013/04/theres-an-app-for-that-how-mhealth-technologies-are-benefitting-patients/" TargetMode="External"/></Relationships>
</file>

<file path=ppt/slides/_rels/slide23.xml.rels><?xml version="1.0" encoding="UTF-8" standalone="yes"?>
<Relationships xmlns="http://schemas.openxmlformats.org/package/2006/relationships"><Relationship Id="rId3" Type="http://schemas.openxmlformats.org/officeDocument/2006/relationships/hyperlink" Target="http://www.forbes.com/sites/davechase/2012/03/22/healthcares-medical-instrument-of-the-future-communication/" TargetMode="External"/><Relationship Id="rId4" Type="http://schemas.openxmlformats.org/officeDocument/2006/relationships/image" Target="../media/image77.png"/><Relationship Id="rId5" Type="http://schemas.openxmlformats.org/officeDocument/2006/relationships/hyperlink" Target="http://twitter.com/pioneerrwjf" TargetMode="External"/><Relationship Id="rId6" Type="http://schemas.openxmlformats.org/officeDocument/2006/relationships/image" Target="../media/image78.png"/><Relationship Id="rId7" Type="http://schemas.openxmlformats.org/officeDocument/2006/relationships/image" Target="../media/image79.png"/><Relationship Id="rId1" Type="http://schemas.openxmlformats.org/officeDocument/2006/relationships/slideLayout" Target="../slideLayouts/slideLayout10.xml"/><Relationship Id="rId2" Type="http://schemas.openxmlformats.org/officeDocument/2006/relationships/image" Target="../media/image76.png"/></Relationships>
</file>

<file path=ppt/slides/_rels/slide24.xml.rels><?xml version="1.0" encoding="UTF-8" standalone="yes"?>
<Relationships xmlns="http://schemas.openxmlformats.org/package/2006/relationships"><Relationship Id="rId3" Type="http://schemas.openxmlformats.org/officeDocument/2006/relationships/image" Target="../media/image81.png"/><Relationship Id="rId4" Type="http://schemas.openxmlformats.org/officeDocument/2006/relationships/image" Target="../media/image82.png"/><Relationship Id="rId1" Type="http://schemas.openxmlformats.org/officeDocument/2006/relationships/slideLayout" Target="../slideLayouts/slideLayout10.xml"/><Relationship Id="rId2" Type="http://schemas.openxmlformats.org/officeDocument/2006/relationships/image" Target="../media/image8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5.jpeg"/></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hyperlink" Target="http://www.ibgstar.us/save.aspx?WT.mc_id=BGWB1187&amp;WT.srch=1" TargetMode="External"/><Relationship Id="rId5" Type="http://schemas.openxmlformats.org/officeDocument/2006/relationships/image" Target="../media/image17.png"/><Relationship Id="rId6" Type="http://schemas.openxmlformats.org/officeDocument/2006/relationships/image" Target="../media/image18.png"/><Relationship Id="rId1" Type="http://schemas.openxmlformats.org/officeDocument/2006/relationships/slideLayout" Target="../slideLayouts/slideLayout8.xml"/><Relationship Id="rId2" Type="http://schemas.openxmlformats.org/officeDocument/2006/relationships/hyperlink" Target="http://www.fitbit.com/"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hyperlink" Target="http://mashable.com/2013/04/27/pregnancy-apps/" TargetMode="External"/><Relationship Id="rId5" Type="http://schemas.openxmlformats.org/officeDocument/2006/relationships/image" Target="../media/image20.png"/><Relationship Id="rId1" Type="http://schemas.openxmlformats.org/officeDocument/2006/relationships/slideLayout" Target="../slideLayouts/slideLayout8.xml"/><Relationship Id="rId2" Type="http://schemas.openxmlformats.org/officeDocument/2006/relationships/hyperlink" Target="http://www.medtronic-diabetes-me.com/product-information/ipro-2.html"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hyperlink" Target="http://online.wsj.com/article/SB10000872396390444024204578044401470426998.html" TargetMode="External"/><Relationship Id="rId5" Type="http://schemas.openxmlformats.org/officeDocument/2006/relationships/image" Target="../media/image22.png"/><Relationship Id="rId1" Type="http://schemas.openxmlformats.org/officeDocument/2006/relationships/slideLayout" Target="../slideLayouts/slideLayout8.xml"/><Relationship Id="rId2" Type="http://schemas.openxmlformats.org/officeDocument/2006/relationships/hyperlink" Target="https://www.23andme.com/"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hyperlink" Target="http://www.uchek.in/" TargetMode="External"/><Relationship Id="rId5" Type="http://schemas.openxmlformats.org/officeDocument/2006/relationships/image" Target="../media/image24.png"/><Relationship Id="rId6" Type="http://schemas.openxmlformats.org/officeDocument/2006/relationships/hyperlink" Target="http://www.bitrebels.com/technology/high-tech-wristband-washing-hands/" TargetMode="External"/><Relationship Id="rId7" Type="http://schemas.openxmlformats.org/officeDocument/2006/relationships/image" Target="../media/image25.png"/><Relationship Id="rId8" Type="http://schemas.openxmlformats.org/officeDocument/2006/relationships/hyperlink" Target="http://www.intelligentm.com/" TargetMode="External"/><Relationship Id="rId9" Type="http://schemas.openxmlformats.org/officeDocument/2006/relationships/image" Target="../media/image26.png"/><Relationship Id="rId10" Type="http://schemas.openxmlformats.org/officeDocument/2006/relationships/hyperlink" Target="http://www.psfk.com/2013/04/phone-condoms-water-protection.html" TargetMode="External"/><Relationship Id="rId11" Type="http://schemas.openxmlformats.org/officeDocument/2006/relationships/image" Target="../media/image27.png"/><Relationship Id="rId1" Type="http://schemas.openxmlformats.org/officeDocument/2006/relationships/slideLayout" Target="../slideLayouts/slideLayout8.xml"/><Relationship Id="rId2" Type="http://schemas.openxmlformats.org/officeDocument/2006/relationships/hyperlink" Target="http://www.accuvein.com/products/catalog/"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hyperlink" Target="http://myvisiontrack.com/myvisiontrack/myvisiontrack-overview/" TargetMode="External"/><Relationship Id="rId5" Type="http://schemas.openxmlformats.org/officeDocument/2006/relationships/image" Target="../media/image29.png"/><Relationship Id="rId6" Type="http://schemas.openxmlformats.org/officeDocument/2006/relationships/image" Target="../media/image30.png"/><Relationship Id="rId1" Type="http://schemas.openxmlformats.org/officeDocument/2006/relationships/slideLayout" Target="../slideLayouts/slideLayout8.xml"/><Relationship Id="rId2" Type="http://schemas.openxmlformats.org/officeDocument/2006/relationships/hyperlink" Target="http://www.alivecor.com/"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www.cellscope.com/devices" TargetMode="External"/><Relationship Id="rId4" Type="http://schemas.openxmlformats.org/officeDocument/2006/relationships/image" Target="../media/image32.png"/><Relationship Id="rId5" Type="http://schemas.openxmlformats.org/officeDocument/2006/relationships/hyperlink" Target="http://mobihealthnews.com/12062/7-medical-phone-peripherals-you-should-know/" TargetMode="External"/><Relationship Id="rId6" Type="http://schemas.openxmlformats.org/officeDocument/2006/relationships/image" Target="../media/image33.png"/><Relationship Id="rId7" Type="http://schemas.openxmlformats.org/officeDocument/2006/relationships/hyperlink" Target="http://thinklabsmedical.com/" TargetMode="External"/><Relationship Id="rId1" Type="http://schemas.openxmlformats.org/officeDocument/2006/relationships/slideLayout" Target="../slideLayouts/slideLayout8.xml"/><Relationship Id="rId2" Type="http://schemas.openxmlformats.org/officeDocument/2006/relationships/image" Target="../media/image3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l"/>
            <a:r>
              <a:rPr lang="en-US" b="1" dirty="0" smtClean="0">
                <a:solidFill>
                  <a:schemeClr val="tx1">
                    <a:lumMod val="85000"/>
                    <a:lumOff val="15000"/>
                  </a:schemeClr>
                </a:solidFill>
              </a:rPr>
              <a:t>Technical SOLUTIONS &amp; Technical problems in</a:t>
            </a:r>
            <a:br>
              <a:rPr lang="en-US" b="1" dirty="0" smtClean="0">
                <a:solidFill>
                  <a:schemeClr val="tx1">
                    <a:lumMod val="85000"/>
                    <a:lumOff val="15000"/>
                  </a:schemeClr>
                </a:solidFill>
              </a:rPr>
            </a:br>
            <a:r>
              <a:rPr lang="en-US" dirty="0" smtClean="0"/>
              <a:t>primary Care</a:t>
            </a:r>
            <a:endParaRPr lang="en-US" b="1" dirty="0">
              <a:solidFill>
                <a:schemeClr val="tx1">
                  <a:lumMod val="85000"/>
                  <a:lumOff val="15000"/>
                </a:schemeClr>
              </a:solidFill>
            </a:endParaRPr>
          </a:p>
        </p:txBody>
      </p:sp>
      <p:sp>
        <p:nvSpPr>
          <p:cNvPr id="3" name="Text Placeholder 2"/>
          <p:cNvSpPr>
            <a:spLocks noGrp="1"/>
          </p:cNvSpPr>
          <p:nvPr>
            <p:ph type="body" idx="1"/>
          </p:nvPr>
        </p:nvSpPr>
        <p:spPr/>
        <p:txBody>
          <a:bodyPr>
            <a:normAutofit/>
          </a:bodyPr>
          <a:lstStyle/>
          <a:p>
            <a:pPr>
              <a:buNone/>
            </a:pPr>
            <a:r>
              <a:rPr lang="en-US" sz="2800" b="1" dirty="0" smtClean="0">
                <a:solidFill>
                  <a:schemeClr val="tx1">
                    <a:lumMod val="50000"/>
                    <a:lumOff val="50000"/>
                  </a:schemeClr>
                </a:solidFill>
              </a:rPr>
              <a:t>Introducing</a:t>
            </a:r>
            <a:endParaRPr lang="en-US" sz="2800" b="1" dirty="0">
              <a:solidFill>
                <a:schemeClr val="tx1">
                  <a:lumMod val="50000"/>
                  <a:lumOff val="50000"/>
                </a:schemeClr>
              </a:solidFill>
            </a:endParaRPr>
          </a:p>
        </p:txBody>
      </p:sp>
      <p:sp>
        <p:nvSpPr>
          <p:cNvPr id="4" name="Rectangle 3"/>
          <p:cNvSpPr/>
          <p:nvPr/>
        </p:nvSpPr>
        <p:spPr>
          <a:xfrm>
            <a:off x="4865774" y="5936981"/>
            <a:ext cx="4031873" cy="707886"/>
          </a:xfrm>
          <a:prstGeom prst="rect">
            <a:avLst/>
          </a:prstGeom>
          <a:noFill/>
        </p:spPr>
        <p:txBody>
          <a:bodyPr wrap="none" lIns="91440" tIns="45720" rIns="91440" bIns="45720">
            <a:spAutoFit/>
          </a:bodyPr>
          <a:lstStyle/>
          <a:p>
            <a:pPr algn="ctr"/>
            <a:r>
              <a:rPr lang="en-US" sz="2000" b="1" cap="none" spc="0" dirty="0" smtClean="0">
                <a:ln w="12700">
                  <a:solidFill>
                    <a:schemeClr val="tx2">
                      <a:satMod val="155000"/>
                    </a:schemeClr>
                  </a:solidFill>
                  <a:prstDash val="solid"/>
                </a:ln>
                <a:solidFill>
                  <a:srgbClr val="C47810"/>
                </a:solidFill>
                <a:effectLst>
                  <a:outerShdw blurRad="41275" dist="20320" dir="1800000" algn="tl" rotWithShape="0">
                    <a:srgbClr val="000000">
                      <a:alpha val="40000"/>
                    </a:srgbClr>
                  </a:outerShdw>
                </a:effectLst>
              </a:rPr>
              <a:t>Fred Watters, RN, BSN, CCRN</a:t>
            </a:r>
          </a:p>
          <a:p>
            <a:pPr algn="ctr"/>
            <a:r>
              <a:rPr lang="en-US" sz="2000" b="1" dirty="0" smtClean="0">
                <a:ln w="12700">
                  <a:solidFill>
                    <a:schemeClr val="tx2">
                      <a:satMod val="155000"/>
                    </a:schemeClr>
                  </a:solidFill>
                  <a:prstDash val="solid"/>
                </a:ln>
                <a:solidFill>
                  <a:srgbClr val="C47810"/>
                </a:solidFill>
                <a:effectLst>
                  <a:outerShdw blurRad="41275" dist="20320" dir="1800000" algn="tl" rotWithShape="0">
                    <a:srgbClr val="000000">
                      <a:alpha val="40000"/>
                    </a:srgbClr>
                  </a:outerShdw>
                </a:effectLst>
              </a:rPr>
              <a:t>UMaine Graduate School of Nursing</a:t>
            </a:r>
            <a:endParaRPr lang="en-US" sz="2000" b="1" cap="none" spc="0" dirty="0">
              <a:ln w="12700">
                <a:solidFill>
                  <a:schemeClr val="tx2">
                    <a:satMod val="155000"/>
                  </a:schemeClr>
                </a:solidFill>
                <a:prstDash val="solid"/>
              </a:ln>
              <a:solidFill>
                <a:srgbClr val="C47810"/>
              </a:solidFill>
              <a:effectLst>
                <a:outerShdw blurRad="41275" dist="20320" dir="1800000" algn="tl" rotWithShape="0">
                  <a:srgbClr val="000000">
                    <a:alpha val="40000"/>
                  </a:srgbClr>
                </a:outerShdw>
              </a:effectLst>
            </a:endParaRPr>
          </a:p>
        </p:txBody>
      </p:sp>
      <p:sp>
        <p:nvSpPr>
          <p:cNvPr id="5" name="Rectangle 4"/>
          <p:cNvSpPr/>
          <p:nvPr/>
        </p:nvSpPr>
        <p:spPr>
          <a:xfrm>
            <a:off x="3733800" y="762000"/>
            <a:ext cx="4953000" cy="2308324"/>
          </a:xfrm>
          <a:prstGeom prst="rect">
            <a:avLst/>
          </a:prstGeom>
        </p:spPr>
        <p:txBody>
          <a:bodyPr wrap="square">
            <a:spAutoFit/>
          </a:bodyPr>
          <a:lstStyle/>
          <a:p>
            <a:r>
              <a:rPr lang="en-US" i="1" dirty="0"/>
              <a:t>"All individuals who have received the practical teachings of this manual will, if the text be remembered, be set face to face with the ecstatic radiance and will win illumination instantaneously, without entering upon hallucinatory struggles and without further suffering on the age-long pathway of normal evolution which traverses the various worlds of game existence</a:t>
            </a:r>
            <a:r>
              <a:rPr lang="en-US" i="1" dirty="0" smtClean="0"/>
              <a:t>.”</a:t>
            </a:r>
          </a:p>
          <a:p>
            <a:r>
              <a:rPr lang="en-US" i="1" dirty="0" smtClean="0"/>
              <a:t> –Tibetan Book of the Dead</a:t>
            </a:r>
            <a:endParaRPr lang="en-US" i="1" dirty="0"/>
          </a:p>
        </p:txBody>
      </p:sp>
    </p:spTree>
  </p:cSld>
  <p:clrMapOvr>
    <a:masterClrMapping/>
  </p:clrMapOvr>
  <mc:AlternateContent xmlns:mc="http://schemas.openxmlformats.org/markup-compatibility/2006" xmlns:p14="http://schemas.microsoft.com/office/powerpoint/2010/main">
    <mc:Choice Requires="p14">
      <p:transition spd="slow" p14:dur="2000">
        <p:wipe/>
      </p:transition>
    </mc:Choice>
    <mc:Fallback xmlns="">
      <p:transition spd="slow">
        <p:wip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10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600"/>
                            </p:stCondLst>
                            <p:childTnLst>
                              <p:par>
                                <p:cTn id="10" presetID="10" presetClass="entr" presetSubtype="0" fill="hold" grpId="0" nodeType="after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10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4"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10"/>
          <p:cNvPicPr>
            <a:picLocks noGrp="1" noChangeAspect="1"/>
          </p:cNvPicPr>
          <p:nvPr>
            <p:ph sz="quarter" idx="4"/>
          </p:nvPr>
        </p:nvPicPr>
        <p:blipFill>
          <a:blip r:embed="rId2">
            <a:extLst>
              <a:ext uri="{28A0092B-C50C-407E-A947-70E740481C1C}">
                <a14:useLocalDpi xmlns:a14="http://schemas.microsoft.com/office/drawing/2010/main" val="0"/>
              </a:ext>
            </a:extLst>
          </a:blip>
          <a:stretch>
            <a:fillRect/>
          </a:stretch>
        </p:blipFill>
        <p:spPr>
          <a:xfrm>
            <a:off x="4644706" y="2133600"/>
            <a:ext cx="4498821" cy="4285270"/>
          </a:xfrm>
        </p:spPr>
      </p:pic>
      <p:sp>
        <p:nvSpPr>
          <p:cNvPr id="5" name="Title 4"/>
          <p:cNvSpPr>
            <a:spLocks noGrp="1"/>
          </p:cNvSpPr>
          <p:nvPr>
            <p:ph type="title"/>
          </p:nvPr>
        </p:nvSpPr>
        <p:spPr>
          <a:xfrm>
            <a:off x="609600" y="503238"/>
            <a:ext cx="7924800" cy="868362"/>
          </a:xfrm>
        </p:spPr>
        <p:txBody>
          <a:bodyPr/>
          <a:lstStyle/>
          <a:p>
            <a:r>
              <a:rPr lang="en-US" sz="4000" dirty="0" smtClean="0"/>
              <a:t>Wearable Tech goes to the next level…</a:t>
            </a:r>
            <a:endParaRPr lang="en-US" sz="4000" dirty="0"/>
          </a:p>
        </p:txBody>
      </p:sp>
      <p:sp>
        <p:nvSpPr>
          <p:cNvPr id="6" name="Text Placeholder 5"/>
          <p:cNvSpPr>
            <a:spLocks noGrp="1"/>
          </p:cNvSpPr>
          <p:nvPr>
            <p:ph type="body" idx="1"/>
          </p:nvPr>
        </p:nvSpPr>
        <p:spPr>
          <a:xfrm>
            <a:off x="1143000" y="1371600"/>
            <a:ext cx="3200400" cy="584035"/>
          </a:xfrm>
        </p:spPr>
        <p:txBody>
          <a:bodyPr>
            <a:normAutofit/>
          </a:bodyPr>
          <a:lstStyle/>
          <a:p>
            <a:r>
              <a:rPr lang="en-US" dirty="0" smtClean="0"/>
              <a:t>Tricorder </a:t>
            </a:r>
            <a:r>
              <a:rPr lang="en-US" dirty="0" smtClean="0">
                <a:hlinkClick r:id="rId3"/>
              </a:rPr>
              <a:t>Glove</a:t>
            </a:r>
            <a:endParaRPr lang="en-US" dirty="0"/>
          </a:p>
        </p:txBody>
      </p:sp>
      <p:pic>
        <p:nvPicPr>
          <p:cNvPr id="10" name="Content Placeholder 9"/>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152400" y="2133600"/>
            <a:ext cx="4586216" cy="4256581"/>
          </a:xfrm>
        </p:spPr>
      </p:pic>
      <p:sp>
        <p:nvSpPr>
          <p:cNvPr id="8" name="Text Placeholder 7"/>
          <p:cNvSpPr>
            <a:spLocks noGrp="1"/>
          </p:cNvSpPr>
          <p:nvPr>
            <p:ph type="body" sz="quarter" idx="3"/>
          </p:nvPr>
        </p:nvSpPr>
        <p:spPr>
          <a:xfrm>
            <a:off x="5334000" y="1524000"/>
            <a:ext cx="3200400" cy="584035"/>
          </a:xfrm>
        </p:spPr>
        <p:txBody>
          <a:bodyPr>
            <a:normAutofit fontScale="92500" lnSpcReduction="20000"/>
          </a:bodyPr>
          <a:lstStyle/>
          <a:p>
            <a:r>
              <a:rPr lang="en-US" dirty="0" smtClean="0">
                <a:hlinkClick r:id="rId5"/>
              </a:rPr>
              <a:t>Embrace+</a:t>
            </a:r>
            <a:endParaRPr lang="en-US" dirty="0" smtClean="0"/>
          </a:p>
          <a:p>
            <a:r>
              <a:rPr lang="en-US" dirty="0" smtClean="0"/>
              <a:t>Social Media Communicator</a:t>
            </a:r>
            <a:endParaRPr lang="en-US" dirty="0"/>
          </a:p>
        </p:txBody>
      </p:sp>
    </p:spTree>
    <p:extLst>
      <p:ext uri="{BB962C8B-B14F-4D97-AF65-F5344CB8AC3E}">
        <p14:creationId xmlns:p14="http://schemas.microsoft.com/office/powerpoint/2010/main" val="2003357278"/>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10"/>
          <p:cNvPicPr>
            <a:picLocks noGrp="1" noChangeAspect="1"/>
          </p:cNvPicPr>
          <p:nvPr>
            <p:ph sz="quarter" idx="4"/>
          </p:nvPr>
        </p:nvPicPr>
        <p:blipFill>
          <a:blip r:embed="rId2">
            <a:extLst>
              <a:ext uri="{28A0092B-C50C-407E-A947-70E740481C1C}">
                <a14:useLocalDpi xmlns:a14="http://schemas.microsoft.com/office/drawing/2010/main" val="0"/>
              </a:ext>
            </a:extLst>
          </a:blip>
          <a:stretch>
            <a:fillRect/>
          </a:stretch>
        </p:blipFill>
        <p:spPr>
          <a:xfrm>
            <a:off x="4876800" y="2209800"/>
            <a:ext cx="3658682" cy="3419933"/>
          </a:xfrm>
        </p:spPr>
      </p:pic>
      <p:sp>
        <p:nvSpPr>
          <p:cNvPr id="5" name="Title 4"/>
          <p:cNvSpPr>
            <a:spLocks noGrp="1"/>
          </p:cNvSpPr>
          <p:nvPr>
            <p:ph type="title"/>
          </p:nvPr>
        </p:nvSpPr>
        <p:spPr>
          <a:xfrm>
            <a:off x="609600" y="503238"/>
            <a:ext cx="7924800" cy="868362"/>
          </a:xfrm>
        </p:spPr>
        <p:txBody>
          <a:bodyPr/>
          <a:lstStyle/>
          <a:p>
            <a:r>
              <a:rPr lang="en-US" sz="4000" dirty="0" smtClean="0"/>
              <a:t>Tech that monitors and communicates</a:t>
            </a:r>
            <a:endParaRPr lang="en-US" sz="4000" dirty="0"/>
          </a:p>
        </p:txBody>
      </p:sp>
      <p:sp>
        <p:nvSpPr>
          <p:cNvPr id="6" name="Text Placeholder 5"/>
          <p:cNvSpPr>
            <a:spLocks noGrp="1"/>
          </p:cNvSpPr>
          <p:nvPr>
            <p:ph type="body" idx="1"/>
          </p:nvPr>
        </p:nvSpPr>
        <p:spPr>
          <a:xfrm>
            <a:off x="1066800" y="1524000"/>
            <a:ext cx="3200400" cy="584035"/>
          </a:xfrm>
        </p:spPr>
        <p:txBody>
          <a:bodyPr>
            <a:normAutofit/>
          </a:bodyPr>
          <a:lstStyle/>
          <a:p>
            <a:r>
              <a:rPr lang="en-US" dirty="0" smtClean="0">
                <a:hlinkClick r:id="rId3"/>
              </a:rPr>
              <a:t>Scanadu</a:t>
            </a:r>
            <a:r>
              <a:rPr lang="en-US" dirty="0" smtClean="0"/>
              <a:t> Home Diagnostic</a:t>
            </a:r>
            <a:endParaRPr lang="en-US" dirty="0"/>
          </a:p>
        </p:txBody>
      </p:sp>
      <p:sp>
        <p:nvSpPr>
          <p:cNvPr id="8" name="Text Placeholder 7"/>
          <p:cNvSpPr>
            <a:spLocks noGrp="1"/>
          </p:cNvSpPr>
          <p:nvPr>
            <p:ph type="body" sz="quarter" idx="3"/>
          </p:nvPr>
        </p:nvSpPr>
        <p:spPr>
          <a:xfrm>
            <a:off x="5105400" y="1524000"/>
            <a:ext cx="3200400" cy="584035"/>
          </a:xfrm>
        </p:spPr>
        <p:txBody>
          <a:bodyPr>
            <a:normAutofit fontScale="92500" lnSpcReduction="20000"/>
          </a:bodyPr>
          <a:lstStyle/>
          <a:p>
            <a:r>
              <a:rPr lang="en-US" dirty="0" smtClean="0">
                <a:hlinkClick r:id="rId4"/>
              </a:rPr>
              <a:t>Machine-readable </a:t>
            </a:r>
            <a:r>
              <a:rPr lang="en-US" dirty="0" smtClean="0"/>
              <a:t>Tattoos</a:t>
            </a:r>
          </a:p>
          <a:p>
            <a:r>
              <a:rPr lang="en-US" dirty="0" smtClean="0"/>
              <a:t>For Diabetic Monitoring</a:t>
            </a:r>
            <a:endParaRPr lang="en-US" dirty="0"/>
          </a:p>
        </p:txBody>
      </p:sp>
      <p:pic>
        <p:nvPicPr>
          <p:cNvPr id="3" name="Content Placeholder 2" descr="Scanadu.png"/>
          <p:cNvPicPr>
            <a:picLocks noGrp="1" noChangeAspect="1"/>
          </p:cNvPicPr>
          <p:nvPr>
            <p:ph sz="half" idx="2"/>
          </p:nvPr>
        </p:nvPicPr>
        <p:blipFill rotWithShape="1">
          <a:blip r:embed="rId5">
            <a:extLst>
              <a:ext uri="{28A0092B-C50C-407E-A947-70E740481C1C}">
                <a14:useLocalDpi xmlns:a14="http://schemas.microsoft.com/office/drawing/2010/main" val="0"/>
              </a:ext>
            </a:extLst>
          </a:blip>
          <a:srcRect l="17023" t="25200" r="18110" b="13680"/>
          <a:stretch/>
        </p:blipFill>
        <p:spPr>
          <a:xfrm>
            <a:off x="762000" y="2133600"/>
            <a:ext cx="3790407" cy="2388678"/>
          </a:xfrm>
        </p:spPr>
      </p:pic>
      <p:sp>
        <p:nvSpPr>
          <p:cNvPr id="2" name="TextBox 1"/>
          <p:cNvSpPr txBox="1"/>
          <p:nvPr/>
        </p:nvSpPr>
        <p:spPr>
          <a:xfrm>
            <a:off x="838200" y="4724400"/>
            <a:ext cx="3429144" cy="707886"/>
          </a:xfrm>
          <a:prstGeom prst="rect">
            <a:avLst/>
          </a:prstGeom>
          <a:noFill/>
        </p:spPr>
        <p:txBody>
          <a:bodyPr wrap="none" rtlCol="0">
            <a:spAutoFit/>
          </a:bodyPr>
          <a:lstStyle/>
          <a:p>
            <a:pPr marL="342900" indent="-342900">
              <a:buFont typeface="Arial"/>
              <a:buChar char="•"/>
            </a:pPr>
            <a:r>
              <a:rPr lang="en-US" sz="2000" dirty="0" smtClean="0">
                <a:solidFill>
                  <a:schemeClr val="bg2">
                    <a:lumMod val="50000"/>
                  </a:schemeClr>
                </a:solidFill>
                <a:latin typeface="Impact"/>
                <a:cs typeface="Impact"/>
              </a:rPr>
              <a:t>Home Vitals and Lab Testing</a:t>
            </a:r>
          </a:p>
          <a:p>
            <a:pPr marL="342900" indent="-342900">
              <a:buFont typeface="Arial"/>
              <a:buChar char="•"/>
            </a:pPr>
            <a:r>
              <a:rPr lang="en-US" sz="2000" dirty="0" smtClean="0">
                <a:solidFill>
                  <a:schemeClr val="accent4"/>
                </a:solidFill>
                <a:latin typeface="Impact"/>
                <a:cs typeface="Impact"/>
              </a:rPr>
              <a:t>‘</a:t>
            </a:r>
            <a:r>
              <a:rPr lang="en-US" sz="2000" dirty="0" smtClean="0">
                <a:solidFill>
                  <a:schemeClr val="accent4"/>
                </a:solidFill>
                <a:latin typeface="Impact"/>
                <a:cs typeface="Impact"/>
                <a:hlinkClick r:id="rId6"/>
              </a:rPr>
              <a:t>Tricorder</a:t>
            </a:r>
            <a:r>
              <a:rPr lang="en-US" sz="2000" dirty="0" smtClean="0">
                <a:solidFill>
                  <a:schemeClr val="accent4"/>
                </a:solidFill>
                <a:latin typeface="Impact"/>
                <a:cs typeface="Impact"/>
              </a:rPr>
              <a:t>’ </a:t>
            </a:r>
            <a:r>
              <a:rPr lang="en-US" sz="2000" dirty="0" smtClean="0">
                <a:solidFill>
                  <a:schemeClr val="accent4"/>
                </a:solidFill>
                <a:latin typeface="Impact"/>
                <a:cs typeface="Impact"/>
                <a:hlinkClick r:id="rId7"/>
              </a:rPr>
              <a:t>X-Prize</a:t>
            </a:r>
            <a:endParaRPr lang="en-US" sz="2000" dirty="0">
              <a:solidFill>
                <a:schemeClr val="accent4"/>
              </a:solidFill>
              <a:latin typeface="Impact"/>
              <a:cs typeface="Impact"/>
            </a:endParaRPr>
          </a:p>
        </p:txBody>
      </p:sp>
    </p:spTree>
    <p:extLst>
      <p:ext uri="{BB962C8B-B14F-4D97-AF65-F5344CB8AC3E}">
        <p14:creationId xmlns:p14="http://schemas.microsoft.com/office/powerpoint/2010/main" val="1529480444"/>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240475" y="240475"/>
            <a:ext cx="8686800" cy="6400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188259" y="188259"/>
            <a:ext cx="8776448" cy="6490448"/>
          </a:xfrm>
          <a:prstGeom prst="rect">
            <a:avLst/>
          </a:prstGeom>
          <a:no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1143000" y="5112603"/>
            <a:ext cx="6781800" cy="1364397"/>
          </a:xfrm>
          <a:prstGeom prst="rect">
            <a:avLst/>
          </a:prstGeom>
          <a:noFill/>
        </p:spPr>
        <p:txBody>
          <a:bodyPr wrap="square" rtlCol="0">
            <a:normAutofit/>
          </a:bodyPr>
          <a:lstStyle/>
          <a:p>
            <a:r>
              <a:rPr lang="en-US" sz="2400" b="1" dirty="0" smtClean="0">
                <a:solidFill>
                  <a:srgbClr val="FC7500"/>
                </a:solidFill>
                <a:hlinkClick r:id="rId3"/>
              </a:rPr>
              <a:t>Featured</a:t>
            </a:r>
            <a:r>
              <a:rPr lang="en-US" sz="2400" b="1" dirty="0" smtClean="0">
                <a:solidFill>
                  <a:srgbClr val="FC7500"/>
                </a:solidFill>
              </a:rPr>
              <a:t> </a:t>
            </a:r>
            <a:r>
              <a:rPr lang="en-US" sz="2400" dirty="0" smtClean="0"/>
              <a:t>at TEDMED in Washington D.C. in April</a:t>
            </a:r>
            <a:endParaRPr lang="en-US" sz="2400" dirty="0"/>
          </a:p>
        </p:txBody>
      </p:sp>
      <p:sp>
        <p:nvSpPr>
          <p:cNvPr id="10" name="TextBox 9"/>
          <p:cNvSpPr txBox="1"/>
          <p:nvPr/>
        </p:nvSpPr>
        <p:spPr>
          <a:xfrm>
            <a:off x="240767" y="762000"/>
            <a:ext cx="6432176" cy="461665"/>
          </a:xfrm>
          <a:prstGeom prst="rect">
            <a:avLst/>
          </a:prstGeom>
          <a:solidFill>
            <a:schemeClr val="tx1">
              <a:lumMod val="95000"/>
              <a:lumOff val="5000"/>
              <a:alpha val="55000"/>
            </a:schemeClr>
          </a:solidFill>
        </p:spPr>
        <p:txBody>
          <a:bodyPr wrap="square" rtlCol="0">
            <a:normAutofit/>
          </a:bodyPr>
          <a:lstStyle/>
          <a:p>
            <a:r>
              <a:rPr lang="en-US" sz="2400" b="1" dirty="0" smtClean="0">
                <a:solidFill>
                  <a:schemeClr val="bg1"/>
                </a:solidFill>
              </a:rPr>
              <a:t>And now back to that cardiac patient…</a:t>
            </a:r>
            <a:endParaRPr lang="en-US" sz="2400" b="1" dirty="0">
              <a:solidFill>
                <a:schemeClr val="bg1"/>
              </a:solidFill>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4400" y="2057400"/>
            <a:ext cx="7155628" cy="22860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p:blinds dir="vert"/>
      </p:transition>
    </mc:Choice>
    <mc:Fallback xmlns="">
      <p:transition spd="slow">
        <p:blinds dir="vert"/>
      </p:transition>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85800" y="4191000"/>
            <a:ext cx="5538788" cy="1162050"/>
          </a:xfrm>
        </p:spPr>
        <p:txBody>
          <a:bodyPr/>
          <a:lstStyle/>
          <a:p>
            <a:r>
              <a:rPr lang="en-US" dirty="0" smtClean="0"/>
              <a:t>So now…</a:t>
            </a:r>
            <a:endParaRPr lang="en-US" dirty="0"/>
          </a:p>
        </p:txBody>
      </p:sp>
      <p:sp>
        <p:nvSpPr>
          <p:cNvPr id="5" name="Text Placeholder 4"/>
          <p:cNvSpPr>
            <a:spLocks noGrp="1"/>
          </p:cNvSpPr>
          <p:nvPr>
            <p:ph type="body" sz="half" idx="2"/>
          </p:nvPr>
        </p:nvSpPr>
        <p:spPr>
          <a:xfrm>
            <a:off x="1219200" y="5334000"/>
            <a:ext cx="5532958" cy="865093"/>
          </a:xfrm>
        </p:spPr>
        <p:txBody>
          <a:bodyPr/>
          <a:lstStyle/>
          <a:p>
            <a:r>
              <a:rPr lang="en-US" dirty="0" smtClean="0"/>
              <a:t>Things get even weirder…</a:t>
            </a:r>
            <a:endParaRPr lang="en-US" dirty="0"/>
          </a:p>
        </p:txBody>
      </p:sp>
      <p:pic>
        <p:nvPicPr>
          <p:cNvPr id="2" name="Picture 1" descr="IBM Watson will see you.png">
            <a:hlinkClick r:id="rId2"/>
          </p:cNvPr>
          <p:cNvPicPr>
            <a:picLocks noChangeAspect="1"/>
          </p:cNvPicPr>
          <p:nvPr/>
        </p:nvPicPr>
        <p:blipFill rotWithShape="1">
          <a:blip r:embed="rId3">
            <a:extLst>
              <a:ext uri="{28A0092B-C50C-407E-A947-70E740481C1C}">
                <a14:useLocalDpi xmlns:a14="http://schemas.microsoft.com/office/drawing/2010/main" val="0"/>
              </a:ext>
            </a:extLst>
          </a:blip>
          <a:srcRect t="4" b="29033"/>
          <a:stretch/>
        </p:blipFill>
        <p:spPr>
          <a:xfrm rot="21170718">
            <a:off x="938633" y="667728"/>
            <a:ext cx="4800342" cy="3136392"/>
          </a:xfrm>
          <a:prstGeom prst="rect">
            <a:avLst/>
          </a:prstGeom>
        </p:spPr>
      </p:pic>
      <p:pic>
        <p:nvPicPr>
          <p:cNvPr id="7" name="Picture Placeholder 6" descr="Doctor Will NOT see u.png">
            <a:hlinkClick r:id="rId4"/>
          </p:cNvPr>
          <p:cNvPicPr>
            <a:picLocks noGrp="1" noChangeAspect="1"/>
          </p:cNvPicPr>
          <p:nvPr>
            <p:ph type="pic" sz="quarter" idx="15"/>
          </p:nvPr>
        </p:nvPicPr>
        <p:blipFill>
          <a:blip r:embed="rId5">
            <a:extLst>
              <a:ext uri="{28A0092B-C50C-407E-A947-70E740481C1C}">
                <a14:useLocalDpi xmlns:a14="http://schemas.microsoft.com/office/drawing/2010/main" val="0"/>
              </a:ext>
            </a:extLst>
          </a:blip>
          <a:srcRect t="15368" b="15368"/>
          <a:stretch>
            <a:fillRect/>
          </a:stretch>
        </p:blipFill>
        <p:spPr>
          <a:xfrm rot="1385469">
            <a:off x="3691330" y="1690169"/>
            <a:ext cx="5009597" cy="3255264"/>
          </a:xfrm>
        </p:spPr>
      </p:pic>
    </p:spTree>
    <p:extLst>
      <p:ext uri="{BB962C8B-B14F-4D97-AF65-F5344CB8AC3E}">
        <p14:creationId xmlns:p14="http://schemas.microsoft.com/office/powerpoint/2010/main" val="3806812630"/>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descr="Google Glass.png">
            <a:hlinkClick r:id="rId2"/>
          </p:cNvPr>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l="16300" r="16300"/>
          <a:stretch>
            <a:fillRect/>
          </a:stretch>
        </p:blipFill>
        <p:spPr>
          <a:xfrm>
            <a:off x="228600" y="228600"/>
            <a:ext cx="4481957" cy="5990735"/>
          </a:xfrm>
        </p:spPr>
      </p:pic>
      <p:pic>
        <p:nvPicPr>
          <p:cNvPr id="11" name="Picture Placeholder 10" descr="Glass?.png">
            <a:hlinkClick r:id="rId4"/>
          </p:cNvPr>
          <p:cNvPicPr>
            <a:picLocks noGrp="1" noChangeAspect="1"/>
          </p:cNvPicPr>
          <p:nvPr>
            <p:ph type="pic" sz="quarter" idx="18"/>
          </p:nvPr>
        </p:nvPicPr>
        <p:blipFill>
          <a:blip r:embed="rId5" cstate="print">
            <a:extLst>
              <a:ext uri="{28A0092B-C50C-407E-A947-70E740481C1C}">
                <a14:useLocalDpi xmlns:a14="http://schemas.microsoft.com/office/drawing/2010/main" val="0"/>
              </a:ext>
            </a:extLst>
          </a:blip>
          <a:srcRect t="3623" b="3623"/>
          <a:stretch>
            <a:fillRect/>
          </a:stretch>
        </p:blipFill>
        <p:spPr>
          <a:xfrm>
            <a:off x="3276600" y="1371600"/>
            <a:ext cx="4775205" cy="3581400"/>
          </a:xfrm>
        </p:spPr>
      </p:pic>
      <p:sp>
        <p:nvSpPr>
          <p:cNvPr id="15" name="TextBox 14"/>
          <p:cNvSpPr txBox="1"/>
          <p:nvPr/>
        </p:nvSpPr>
        <p:spPr>
          <a:xfrm>
            <a:off x="4953000" y="533400"/>
            <a:ext cx="3262432" cy="461665"/>
          </a:xfrm>
          <a:prstGeom prst="rect">
            <a:avLst/>
          </a:prstGeom>
          <a:noFill/>
        </p:spPr>
        <p:txBody>
          <a:bodyPr wrap="none" rtlCol="0">
            <a:spAutoFit/>
          </a:bodyPr>
          <a:lstStyle/>
          <a:p>
            <a:r>
              <a:rPr lang="en-US" sz="2400" dirty="0" smtClean="0">
                <a:latin typeface="Impact"/>
                <a:cs typeface="Impact"/>
              </a:rPr>
              <a:t>“Ok Glass, Violate HIPAA”</a:t>
            </a:r>
            <a:endParaRPr lang="en-US" sz="2400" dirty="0">
              <a:latin typeface="Impact"/>
              <a:cs typeface="Impact"/>
            </a:endParaRPr>
          </a:p>
        </p:txBody>
      </p:sp>
      <p:pic>
        <p:nvPicPr>
          <p:cNvPr id="18" name="Picture Placeholder 17" descr="No Glass.png"/>
          <p:cNvPicPr>
            <a:picLocks noGrp="1" noChangeAspect="1"/>
          </p:cNvPicPr>
          <p:nvPr>
            <p:ph type="pic" sz="quarter" idx="23"/>
          </p:nvPr>
        </p:nvPicPr>
        <p:blipFill>
          <a:blip r:embed="rId6" cstate="print">
            <a:extLst>
              <a:ext uri="{28A0092B-C50C-407E-A947-70E740481C1C}">
                <a14:useLocalDpi xmlns:a14="http://schemas.microsoft.com/office/drawing/2010/main" val="0"/>
              </a:ext>
            </a:extLst>
          </a:blip>
          <a:srcRect t="9452" b="9452"/>
          <a:stretch>
            <a:fillRect/>
          </a:stretch>
        </p:blipFill>
        <p:spPr>
          <a:xfrm>
            <a:off x="4648200" y="3581400"/>
            <a:ext cx="2824163" cy="2117648"/>
          </a:xfrm>
        </p:spPr>
      </p:pic>
      <p:pic>
        <p:nvPicPr>
          <p:cNvPr id="2" name="Picture 1" descr="Outpaced.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505200" y="5818816"/>
            <a:ext cx="5003800" cy="1039184"/>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50">
        <p:cover/>
      </p:transition>
    </mc:Choice>
    <mc:Fallback xmlns="">
      <p:transition spd="slow">
        <p:cover/>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grpId="1" nodeType="clickEffect">
                                  <p:stCondLst>
                                    <p:cond delay="0"/>
                                  </p:stCondLst>
                                  <p:childTnLst>
                                    <p:animRot by="21600000">
                                      <p:cBhvr>
                                        <p:cTn id="6" dur="2000" fill="hold"/>
                                        <p:tgtEl>
                                          <p:spTgt spid="1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p:txBody>
          <a:bodyPr/>
          <a:lstStyle/>
          <a:p>
            <a:r>
              <a:rPr lang="en-US" dirty="0" smtClean="0"/>
              <a:t>Stop the press!</a:t>
            </a:r>
            <a:endParaRPr lang="en-US" dirty="0"/>
          </a:p>
        </p:txBody>
      </p:sp>
      <p:sp>
        <p:nvSpPr>
          <p:cNvPr id="8" name="Subtitle 7"/>
          <p:cNvSpPr>
            <a:spLocks noGrp="1"/>
          </p:cNvSpPr>
          <p:nvPr>
            <p:ph type="subTitle" idx="1"/>
          </p:nvPr>
        </p:nvSpPr>
        <p:spPr/>
        <p:txBody>
          <a:bodyPr/>
          <a:lstStyle/>
          <a:p>
            <a:r>
              <a:rPr lang="en-US" dirty="0" smtClean="0"/>
              <a:t>Are We Nurse Practitioners or Computer Technicians?</a:t>
            </a:r>
            <a:endParaRPr lang="en-US" dirty="0"/>
          </a:p>
        </p:txBody>
      </p:sp>
      <p:pic>
        <p:nvPicPr>
          <p:cNvPr id="2" name="Picture 1" descr="Screen Shot 2013-05-01 at 1.58.28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91000" y="533399"/>
            <a:ext cx="4330700" cy="3817059"/>
          </a:xfrm>
          <a:prstGeom prst="rect">
            <a:avLst/>
          </a:prstGeom>
        </p:spPr>
      </p:pic>
    </p:spTree>
    <p:extLst>
      <p:ext uri="{BB962C8B-B14F-4D97-AF65-F5344CB8AC3E}">
        <p14:creationId xmlns:p14="http://schemas.microsoft.com/office/powerpoint/2010/main" val="2334582853"/>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8" name="Content Placeholder 7" descr="Wild West.png">
            <a:hlinkClick r:id="rId2"/>
          </p:cNvPr>
          <p:cNvPicPr>
            <a:picLocks noGrp="1" noChangeAspect="1"/>
          </p:cNvPicPr>
          <p:nvPr>
            <p:ph sz="half" idx="1"/>
          </p:nvPr>
        </p:nvPicPr>
        <p:blipFill>
          <a:blip r:embed="rId3">
            <a:extLst>
              <a:ext uri="{28A0092B-C50C-407E-A947-70E740481C1C}">
                <a14:useLocalDpi xmlns:a14="http://schemas.microsoft.com/office/drawing/2010/main" val="0"/>
              </a:ext>
            </a:extLst>
          </a:blip>
          <a:srcRect l="4946" r="4946"/>
          <a:stretch>
            <a:fillRect/>
          </a:stretch>
        </p:blipFill>
        <p:spPr>
          <a:xfrm>
            <a:off x="609600" y="1371600"/>
            <a:ext cx="4648200" cy="5286747"/>
          </a:xfrm>
        </p:spPr>
      </p:pic>
      <p:pic>
        <p:nvPicPr>
          <p:cNvPr id="9" name="Picture 8" descr="Wired.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6000" y="2209800"/>
            <a:ext cx="1524000" cy="444500"/>
          </a:xfrm>
          <a:prstGeom prst="rect">
            <a:avLst/>
          </a:prstGeom>
        </p:spPr>
      </p:pic>
      <p:pic>
        <p:nvPicPr>
          <p:cNvPr id="10" name="Picture 9" descr="Too Much Info.png">
            <a:hlinkClick r:id="rId5"/>
          </p:cNvPr>
          <p:cNvPicPr>
            <a:picLocks noChangeAspect="1"/>
          </p:cNvPicPr>
          <p:nvPr/>
        </p:nvPicPr>
        <p:blipFill rotWithShape="1">
          <a:blip r:embed="rId6">
            <a:extLst>
              <a:ext uri="{28A0092B-C50C-407E-A947-70E740481C1C}">
                <a14:useLocalDpi xmlns:a14="http://schemas.microsoft.com/office/drawing/2010/main" val="0"/>
              </a:ext>
            </a:extLst>
          </a:blip>
          <a:srcRect t="-1" b="54741"/>
          <a:stretch/>
        </p:blipFill>
        <p:spPr>
          <a:xfrm>
            <a:off x="228600" y="152400"/>
            <a:ext cx="8712200" cy="1207008"/>
          </a:xfrm>
          <a:prstGeom prst="rect">
            <a:avLst/>
          </a:prstGeom>
        </p:spPr>
      </p:pic>
      <p:pic>
        <p:nvPicPr>
          <p:cNvPr id="7" name="Content Placeholder 6" descr="Data Entry.png">
            <a:hlinkClick r:id="rId7"/>
          </p:cNvPr>
          <p:cNvPicPr>
            <a:picLocks noGrp="1" noChangeAspect="1"/>
          </p:cNvPicPr>
          <p:nvPr>
            <p:ph sz="half" idx="15"/>
          </p:nvPr>
        </p:nvPicPr>
        <p:blipFill rotWithShape="1">
          <a:blip r:embed="rId8">
            <a:extLst>
              <a:ext uri="{28A0092B-C50C-407E-A947-70E740481C1C}">
                <a14:useLocalDpi xmlns:a14="http://schemas.microsoft.com/office/drawing/2010/main" val="0"/>
              </a:ext>
            </a:extLst>
          </a:blip>
          <a:srcRect t="-856" b="62455"/>
          <a:stretch/>
        </p:blipFill>
        <p:spPr>
          <a:xfrm>
            <a:off x="4191000" y="5029200"/>
            <a:ext cx="4477512" cy="995344"/>
          </a:xfrm>
        </p:spPr>
      </p:pic>
      <p:pic>
        <p:nvPicPr>
          <p:cNvPr id="6" name="Content Placeholder 5" descr="Adverse Events.png">
            <a:hlinkClick r:id="rId9"/>
          </p:cNvPr>
          <p:cNvPicPr>
            <a:picLocks noGrp="1" noChangeAspect="1"/>
          </p:cNvPicPr>
          <p:nvPr>
            <p:ph sz="half" idx="14"/>
          </p:nvPr>
        </p:nvPicPr>
        <p:blipFill rotWithShape="1">
          <a:blip r:embed="rId10">
            <a:extLst>
              <a:ext uri="{28A0092B-C50C-407E-A947-70E740481C1C}">
                <a14:useLocalDpi xmlns:a14="http://schemas.microsoft.com/office/drawing/2010/main" val="0"/>
              </a:ext>
            </a:extLst>
          </a:blip>
          <a:srcRect l="2359" t="-804" r="-223" b="804"/>
          <a:stretch/>
        </p:blipFill>
        <p:spPr>
          <a:xfrm>
            <a:off x="4038600" y="2667000"/>
            <a:ext cx="4879661" cy="1686123"/>
          </a:xfrm>
        </p:spPr>
      </p:pic>
      <p:sp>
        <p:nvSpPr>
          <p:cNvPr id="11" name="TextBox 10"/>
          <p:cNvSpPr txBox="1"/>
          <p:nvPr/>
        </p:nvSpPr>
        <p:spPr>
          <a:xfrm>
            <a:off x="5562600" y="1447800"/>
            <a:ext cx="3153843" cy="923330"/>
          </a:xfrm>
          <a:prstGeom prst="rect">
            <a:avLst/>
          </a:prstGeom>
          <a:noFill/>
        </p:spPr>
        <p:txBody>
          <a:bodyPr wrap="square" rtlCol="0">
            <a:spAutoFit/>
          </a:bodyPr>
          <a:lstStyle/>
          <a:p>
            <a:r>
              <a:rPr lang="en-US" dirty="0" smtClean="0">
                <a:latin typeface="Impact"/>
                <a:cs typeface="Impact"/>
              </a:rPr>
              <a:t>No ONC Statement on </a:t>
            </a:r>
            <a:r>
              <a:rPr lang="en-US" dirty="0" smtClean="0">
                <a:latin typeface="Impact"/>
                <a:cs typeface="Impact"/>
                <a:hlinkClick r:id="rId11"/>
              </a:rPr>
              <a:t>mHealth</a:t>
            </a:r>
            <a:r>
              <a:rPr lang="en-US" dirty="0" smtClean="0">
                <a:latin typeface="Impact"/>
                <a:cs typeface="Impact"/>
              </a:rPr>
              <a:t> Devices Expected Until October 2013</a:t>
            </a:r>
            <a:endParaRPr lang="en-US" dirty="0">
              <a:latin typeface="Impact"/>
              <a:cs typeface="Impact"/>
            </a:endParaRPr>
          </a:p>
        </p:txBody>
      </p:sp>
    </p:spTree>
    <p:extLst>
      <p:ext uri="{BB962C8B-B14F-4D97-AF65-F5344CB8AC3E}">
        <p14:creationId xmlns:p14="http://schemas.microsoft.com/office/powerpoint/2010/main" val="320962551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Grappli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53000" y="1066800"/>
            <a:ext cx="3581400" cy="3213277"/>
          </a:xfrm>
          <a:prstGeom prst="rect">
            <a:avLst/>
          </a:prstGeom>
        </p:spPr>
      </p:pic>
      <p:sp>
        <p:nvSpPr>
          <p:cNvPr id="2" name="Title 1"/>
          <p:cNvSpPr>
            <a:spLocks noGrp="1"/>
          </p:cNvSpPr>
          <p:nvPr>
            <p:ph type="title"/>
          </p:nvPr>
        </p:nvSpPr>
        <p:spPr>
          <a:xfrm>
            <a:off x="228600" y="533400"/>
            <a:ext cx="8763000" cy="868362"/>
          </a:xfrm>
        </p:spPr>
        <p:txBody>
          <a:bodyPr/>
          <a:lstStyle/>
          <a:p>
            <a:pPr algn="l"/>
            <a:r>
              <a:rPr lang="en-US" i="1" dirty="0" smtClean="0">
                <a:solidFill>
                  <a:schemeClr val="accent4"/>
                </a:solidFill>
              </a:rPr>
              <a:t>Interoperability</a:t>
            </a:r>
            <a:r>
              <a:rPr lang="en-US" dirty="0" smtClean="0"/>
              <a:t> is just one aspect of </a:t>
            </a:r>
            <a:br>
              <a:rPr lang="en-US" dirty="0" smtClean="0"/>
            </a:br>
            <a:r>
              <a:rPr lang="en-US" i="1" dirty="0" smtClean="0">
                <a:solidFill>
                  <a:srgbClr val="C47810"/>
                </a:solidFill>
              </a:rPr>
              <a:t>Usability</a:t>
            </a:r>
            <a:endParaRPr lang="en-US" i="1" dirty="0">
              <a:solidFill>
                <a:srgbClr val="C47810"/>
              </a:solidFill>
            </a:endParaRPr>
          </a:p>
        </p:txBody>
      </p:sp>
      <p:pic>
        <p:nvPicPr>
          <p:cNvPr id="6" name="Content Placeholder 5" descr="ExamRoom.png"/>
          <p:cNvPicPr>
            <a:picLocks noGrp="1" noChangeAspect="1"/>
          </p:cNvPicPr>
          <p:nvPr>
            <p:ph sz="half" idx="1"/>
          </p:nvPr>
        </p:nvPicPr>
        <p:blipFill rotWithShape="1">
          <a:blip r:embed="rId3">
            <a:extLst>
              <a:ext uri="{28A0092B-C50C-407E-A947-70E740481C1C}">
                <a14:useLocalDpi xmlns:a14="http://schemas.microsoft.com/office/drawing/2010/main" val="0"/>
              </a:ext>
            </a:extLst>
          </a:blip>
          <a:srcRect l="1" t="-1692" r="783" b="1692"/>
          <a:stretch/>
        </p:blipFill>
        <p:spPr>
          <a:xfrm>
            <a:off x="36044" y="2667000"/>
            <a:ext cx="5478132" cy="3294062"/>
          </a:xfrm>
        </p:spPr>
      </p:pic>
      <p:pic>
        <p:nvPicPr>
          <p:cNvPr id="7" name="Content Placeholder 6" descr="Onesize.png"/>
          <p:cNvPicPr>
            <a:picLocks noGrp="1" noChangeAspect="1"/>
          </p:cNvPicPr>
          <p:nvPr>
            <p:ph sz="half" idx="14"/>
          </p:nvPr>
        </p:nvPicPr>
        <p:blipFill rotWithShape="1">
          <a:blip r:embed="rId4">
            <a:extLst>
              <a:ext uri="{28A0092B-C50C-407E-A947-70E740481C1C}">
                <a14:useLocalDpi xmlns:a14="http://schemas.microsoft.com/office/drawing/2010/main" val="0"/>
              </a:ext>
            </a:extLst>
          </a:blip>
          <a:srcRect l="-838" r="-650"/>
          <a:stretch/>
        </p:blipFill>
        <p:spPr>
          <a:xfrm>
            <a:off x="3913340" y="4495800"/>
            <a:ext cx="4874512" cy="1920240"/>
          </a:xfrm>
        </p:spPr>
      </p:pic>
      <p:pic>
        <p:nvPicPr>
          <p:cNvPr id="8" name="Content Placeholder 7" descr="ExamRoom2.png"/>
          <p:cNvPicPr>
            <a:picLocks noGrp="1" noChangeAspect="1"/>
          </p:cNvPicPr>
          <p:nvPr>
            <p:ph sz="half" idx="15"/>
          </p:nvPr>
        </p:nvPicPr>
        <p:blipFill rotWithShape="1">
          <a:blip r:embed="rId5">
            <a:extLst>
              <a:ext uri="{28A0092B-C50C-407E-A947-70E740481C1C}">
                <a14:useLocalDpi xmlns:a14="http://schemas.microsoft.com/office/drawing/2010/main" val="0"/>
              </a:ext>
            </a:extLst>
          </a:blip>
          <a:srcRect l="-892" t="1737" r="72"/>
          <a:stretch/>
        </p:blipFill>
        <p:spPr>
          <a:xfrm>
            <a:off x="10012" y="1828800"/>
            <a:ext cx="5562600" cy="807122"/>
          </a:xfrm>
        </p:spPr>
      </p:pic>
    </p:spTree>
    <p:extLst>
      <p:ext uri="{BB962C8B-B14F-4D97-AF65-F5344CB8AC3E}">
        <p14:creationId xmlns:p14="http://schemas.microsoft.com/office/powerpoint/2010/main" val="3024803353"/>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914400" y="304800"/>
            <a:ext cx="7313613" cy="868362"/>
          </a:xfrm>
        </p:spPr>
        <p:txBody>
          <a:bodyPr/>
          <a:lstStyle/>
          <a:p>
            <a:r>
              <a:rPr lang="en-US" dirty="0" smtClean="0"/>
              <a:t>Major Security and Computing Issues</a:t>
            </a:r>
            <a:endParaRPr lang="en-US" dirty="0"/>
          </a:p>
        </p:txBody>
      </p:sp>
      <p:pic>
        <p:nvPicPr>
          <p:cNvPr id="13" name="Picture 12" descr="Hurdles for mHealth.png">
            <a:hlinkClick r:id="rId2"/>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 y="1600200"/>
            <a:ext cx="3949700" cy="2855278"/>
          </a:xfrm>
          <a:prstGeom prst="rect">
            <a:avLst/>
          </a:prstGeom>
        </p:spPr>
      </p:pic>
      <p:pic>
        <p:nvPicPr>
          <p:cNvPr id="14" name="Picture Placeholder 13" descr="Tracking Grandma.png">
            <a:hlinkClick r:id="rId4"/>
          </p:cNvPr>
          <p:cNvPicPr>
            <a:picLocks noChangeAspect="1"/>
          </p:cNvPicPr>
          <p:nvPr/>
        </p:nvPicPr>
        <p:blipFill rotWithShape="1">
          <a:blip r:embed="rId5">
            <a:extLst>
              <a:ext uri="{28A0092B-C50C-407E-A947-70E740481C1C}">
                <a14:useLocalDpi xmlns:a14="http://schemas.microsoft.com/office/drawing/2010/main" val="0"/>
              </a:ext>
            </a:extLst>
          </a:blip>
          <a:srcRect l="-49" r="-15"/>
          <a:stretch/>
        </p:blipFill>
        <p:spPr>
          <a:xfrm>
            <a:off x="0" y="5181600"/>
            <a:ext cx="5638800" cy="1442182"/>
          </a:xfrm>
          <a:prstGeom prst="rect">
            <a:avLst/>
          </a:prstGeom>
        </p:spPr>
      </p:pic>
      <p:pic>
        <p:nvPicPr>
          <p:cNvPr id="12" name="Content Placeholder 11" descr="Data not equal understanding.png">
            <a:hlinkClick r:id="rId6"/>
          </p:cNvPr>
          <p:cNvPicPr>
            <a:picLocks noGrp="1" noChangeAspect="1"/>
          </p:cNvPicPr>
          <p:nvPr>
            <p:ph sz="half" idx="15"/>
          </p:nvPr>
        </p:nvPicPr>
        <p:blipFill rotWithShape="1">
          <a:blip r:embed="rId7">
            <a:extLst>
              <a:ext uri="{28A0092B-C50C-407E-A947-70E740481C1C}">
                <a14:useLocalDpi xmlns:a14="http://schemas.microsoft.com/office/drawing/2010/main" val="0"/>
              </a:ext>
            </a:extLst>
          </a:blip>
          <a:srcRect l="333" t="34998" b="-4110"/>
          <a:stretch/>
        </p:blipFill>
        <p:spPr>
          <a:xfrm>
            <a:off x="3845735" y="1676400"/>
            <a:ext cx="5194925" cy="3230087"/>
          </a:xfrm>
        </p:spPr>
      </p:pic>
      <p:pic>
        <p:nvPicPr>
          <p:cNvPr id="10" name="Picture Placeholder 4" descr="BYOD Problem.png">
            <a:hlinkClick r:id="rId8"/>
          </p:cNvPr>
          <p:cNvPicPr>
            <a:picLocks noGrp="1" noChangeAspect="1"/>
          </p:cNvPicPr>
          <p:nvPr>
            <p:ph sz="half" idx="1"/>
          </p:nvPr>
        </p:nvPicPr>
        <p:blipFill rotWithShape="1">
          <a:blip r:embed="rId9" cstate="print">
            <a:extLst>
              <a:ext uri="{28A0092B-C50C-407E-A947-70E740481C1C}">
                <a14:useLocalDpi xmlns:a14="http://schemas.microsoft.com/office/drawing/2010/main" val="0"/>
              </a:ext>
            </a:extLst>
          </a:blip>
          <a:srcRect l="257" r="1295" b="20523"/>
          <a:stretch/>
        </p:blipFill>
        <p:spPr>
          <a:xfrm>
            <a:off x="2438400" y="2895600"/>
            <a:ext cx="4021999" cy="3223635"/>
          </a:xfrm>
        </p:spPr>
      </p:pic>
      <p:sp>
        <p:nvSpPr>
          <p:cNvPr id="2" name="Rectangle 1"/>
          <p:cNvSpPr/>
          <p:nvPr/>
        </p:nvSpPr>
        <p:spPr>
          <a:xfrm rot="20112347">
            <a:off x="5803569" y="5638057"/>
            <a:ext cx="3121968" cy="523220"/>
          </a:xfrm>
          <a:prstGeom prst="rect">
            <a:avLst/>
          </a:prstGeom>
        </p:spPr>
        <p:txBody>
          <a:bodyPr wrap="none">
            <a:spAutoFit/>
          </a:bodyPr>
          <a:lstStyle/>
          <a:p>
            <a:r>
              <a:rPr lang="en-US" sz="2800" b="1" dirty="0">
                <a:latin typeface="Impact"/>
                <a:cs typeface="Impact"/>
              </a:rPr>
              <a:t>ACO Security </a:t>
            </a:r>
            <a:r>
              <a:rPr lang="en-US" sz="2800" b="1" dirty="0">
                <a:latin typeface="Impact"/>
                <a:cs typeface="Impact"/>
                <a:hlinkClick r:id="rId10"/>
              </a:rPr>
              <a:t>Issues</a:t>
            </a:r>
            <a:endParaRPr lang="en-US" sz="2800" b="1" dirty="0">
              <a:latin typeface="Impact"/>
              <a:cs typeface="Impact"/>
            </a:endParaRPr>
          </a:p>
        </p:txBody>
      </p:sp>
    </p:spTree>
    <p:extLst>
      <p:ext uri="{BB962C8B-B14F-4D97-AF65-F5344CB8AC3E}">
        <p14:creationId xmlns:p14="http://schemas.microsoft.com/office/powerpoint/2010/main" val="426035695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52400"/>
            <a:ext cx="7313613" cy="868362"/>
          </a:xfrm>
        </p:spPr>
        <p:txBody>
          <a:bodyPr/>
          <a:lstStyle/>
          <a:p>
            <a:r>
              <a:rPr lang="en-US" dirty="0" smtClean="0"/>
              <a:t>But there are Answers too!</a:t>
            </a:r>
            <a:endParaRPr lang="en-US" dirty="0"/>
          </a:p>
        </p:txBody>
      </p:sp>
      <p:pic>
        <p:nvPicPr>
          <p:cNvPr id="7" name="Content Placeholder 6" descr="Million Smartphone Study.png">
            <a:hlinkClick r:id="rId2"/>
          </p:cNvPr>
          <p:cNvPicPr>
            <a:picLocks noGrp="1" noChangeAspect="1"/>
          </p:cNvPicPr>
          <p:nvPr>
            <p:ph sz="half" idx="1"/>
          </p:nvPr>
        </p:nvPicPr>
        <p:blipFill rotWithShape="1">
          <a:blip r:embed="rId3">
            <a:extLst>
              <a:ext uri="{28A0092B-C50C-407E-A947-70E740481C1C}">
                <a14:useLocalDpi xmlns:a14="http://schemas.microsoft.com/office/drawing/2010/main" val="0"/>
              </a:ext>
            </a:extLst>
          </a:blip>
          <a:srcRect l="28" r="-870"/>
          <a:stretch/>
        </p:blipFill>
        <p:spPr>
          <a:xfrm>
            <a:off x="-23216" y="1371600"/>
            <a:ext cx="5443307" cy="4056062"/>
          </a:xfrm>
        </p:spPr>
      </p:pic>
      <p:pic>
        <p:nvPicPr>
          <p:cNvPr id="8" name="Content Placeholder 7" descr="Better by Ipad.png">
            <a:hlinkClick r:id="rId4"/>
          </p:cNvPr>
          <p:cNvPicPr>
            <a:picLocks noGrp="1" noChangeAspect="1"/>
          </p:cNvPicPr>
          <p:nvPr>
            <p:ph sz="half" idx="14"/>
          </p:nvPr>
        </p:nvPicPr>
        <p:blipFill rotWithShape="1">
          <a:blip r:embed="rId5">
            <a:extLst>
              <a:ext uri="{28A0092B-C50C-407E-A947-70E740481C1C}">
                <a14:useLocalDpi xmlns:a14="http://schemas.microsoft.com/office/drawing/2010/main" val="0"/>
              </a:ext>
            </a:extLst>
          </a:blip>
          <a:srcRect l="-1" t="-1915" r="-821" b="1070"/>
          <a:stretch/>
        </p:blipFill>
        <p:spPr>
          <a:xfrm>
            <a:off x="4489520" y="914400"/>
            <a:ext cx="4654480" cy="3014005"/>
          </a:xfrm>
        </p:spPr>
      </p:pic>
      <p:pic>
        <p:nvPicPr>
          <p:cNvPr id="6" name="Content Placeholder 10" descr="Small Data.png">
            <a:hlinkClick r:id="rId6"/>
          </p:cNvPr>
          <p:cNvPicPr>
            <a:picLocks noGrp="1" noChangeAspect="1"/>
          </p:cNvPicPr>
          <p:nvPr>
            <p:ph sz="half" idx="15"/>
          </p:nvPr>
        </p:nvPicPr>
        <p:blipFill>
          <a:blip r:embed="rId7" cstate="print">
            <a:extLst>
              <a:ext uri="{28A0092B-C50C-407E-A947-70E740481C1C}">
                <a14:useLocalDpi xmlns:a14="http://schemas.microsoft.com/office/drawing/2010/main" val="0"/>
              </a:ext>
            </a:extLst>
          </a:blip>
          <a:srcRect t="2742" b="2742"/>
          <a:stretch>
            <a:fillRect/>
          </a:stretch>
        </p:blipFill>
        <p:spPr>
          <a:xfrm>
            <a:off x="5029200" y="4572000"/>
            <a:ext cx="3783874" cy="2037471"/>
          </a:xfrm>
          <a:prstGeom prst="rect">
            <a:avLst/>
          </a:prstGeom>
          <a:solidFill>
            <a:srgbClr val="F0F0F0"/>
          </a:solidFill>
          <a:ln w="57150">
            <a:solidFill>
              <a:schemeClr val="bg1"/>
            </a:solidFill>
          </a:ln>
          <a:effectLst>
            <a:outerShdw dist="38100" dir="2700000" algn="tl" rotWithShape="0">
              <a:prstClr val="black">
                <a:alpha val="17000"/>
              </a:prstClr>
            </a:outerShdw>
          </a:effectLst>
        </p:spPr>
      </p:pic>
      <p:pic>
        <p:nvPicPr>
          <p:cNvPr id="9" name="Picture 8" descr="Telemedicine.png">
            <a:hlinkClick r:id="rId8"/>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57200" y="3962400"/>
            <a:ext cx="4130364" cy="2372762"/>
          </a:xfrm>
          <a:prstGeom prst="rect">
            <a:avLst/>
          </a:prstGeom>
        </p:spPr>
      </p:pic>
    </p:spTree>
    <p:extLst>
      <p:ext uri="{BB962C8B-B14F-4D97-AF65-F5344CB8AC3E}">
        <p14:creationId xmlns:p14="http://schemas.microsoft.com/office/powerpoint/2010/main" val="56390240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2" presetClass="entr" presetSubtype="4"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p:tgtEl>
                                          <p:spTgt spid="6"/>
                                        </p:tgtEl>
                                        <p:attrNameLst>
                                          <p:attrName>ppt_y</p:attrName>
                                        </p:attrNameLst>
                                      </p:cBhvr>
                                      <p:tavLst>
                                        <p:tav tm="0">
                                          <p:val>
                                            <p:strVal val="#ppt_y+#ppt_h*1.125000"/>
                                          </p:val>
                                        </p:tav>
                                        <p:tav tm="100000">
                                          <p:val>
                                            <p:strVal val="#ppt_y"/>
                                          </p:val>
                                        </p:tav>
                                      </p:tavLst>
                                    </p:anim>
                                    <p:animEffect transition="in" filter="wipe(up)">
                                      <p:cBhvr>
                                        <p:cTn id="2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4000" dirty="0" smtClean="0"/>
              <a:t>Imagine an overweight, diabetic, cardiac patient…</a:t>
            </a:r>
            <a:endParaRPr lang="en-US" sz="4000" dirty="0"/>
          </a:p>
        </p:txBody>
      </p:sp>
      <p:pic>
        <p:nvPicPr>
          <p:cNvPr id="7" name="Picture Placeholder 6" descr="Oldmanonphone.jpeg"/>
          <p:cNvPicPr>
            <a:picLocks noGrp="1" noChangeAspect="1"/>
          </p:cNvPicPr>
          <p:nvPr>
            <p:ph type="pic" sz="quarter" idx="15"/>
          </p:nvPr>
        </p:nvPicPr>
        <p:blipFill>
          <a:blip r:embed="rId2">
            <a:extLst>
              <a:ext uri="{28A0092B-C50C-407E-A947-70E740481C1C}">
                <a14:useLocalDpi xmlns:a14="http://schemas.microsoft.com/office/drawing/2010/main" val="0"/>
              </a:ext>
            </a:extLst>
          </a:blip>
          <a:srcRect t="28387" b="28387"/>
          <a:stretch>
            <a:fillRect/>
          </a:stretch>
        </p:blipFill>
        <p:spPr/>
      </p:pic>
      <p:sp>
        <p:nvSpPr>
          <p:cNvPr id="5" name="Text Placeholder 4"/>
          <p:cNvSpPr>
            <a:spLocks noGrp="1"/>
          </p:cNvSpPr>
          <p:nvPr>
            <p:ph type="body" sz="half" idx="2"/>
          </p:nvPr>
        </p:nvSpPr>
        <p:spPr/>
        <p:txBody>
          <a:bodyPr/>
          <a:lstStyle/>
          <a:p>
            <a:r>
              <a:rPr lang="en-US" dirty="0" smtClean="0"/>
              <a:t>…in a few years time.</a:t>
            </a:r>
            <a:endParaRPr lang="en-US" dirty="0"/>
          </a:p>
        </p:txBody>
      </p:sp>
    </p:spTree>
    <p:extLst>
      <p:ext uri="{BB962C8B-B14F-4D97-AF65-F5344CB8AC3E}">
        <p14:creationId xmlns:p14="http://schemas.microsoft.com/office/powerpoint/2010/main" val="1910004670"/>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7847013" cy="868362"/>
          </a:xfrm>
        </p:spPr>
        <p:txBody>
          <a:bodyPr/>
          <a:lstStyle/>
          <a:p>
            <a:r>
              <a:rPr lang="en-US" dirty="0" smtClean="0"/>
              <a:t>Distributed Delivery &amp; Big Data </a:t>
            </a:r>
            <a:endParaRPr lang="en-US" dirty="0"/>
          </a:p>
        </p:txBody>
      </p:sp>
      <p:pic>
        <p:nvPicPr>
          <p:cNvPr id="8" name="Content Placeholder 7" descr="VA Blue Button.png">
            <a:hlinkClick r:id="rId2"/>
          </p:cNvPr>
          <p:cNvPicPr>
            <a:picLocks noGrp="1" noChangeAspect="1"/>
          </p:cNvPicPr>
          <p:nvPr>
            <p:ph sz="half" idx="14"/>
          </p:nvPr>
        </p:nvPicPr>
        <p:blipFill rotWithShape="1">
          <a:blip r:embed="rId3">
            <a:extLst>
              <a:ext uri="{28A0092B-C50C-407E-A947-70E740481C1C}">
                <a14:useLocalDpi xmlns:a14="http://schemas.microsoft.com/office/drawing/2010/main" val="0"/>
              </a:ext>
            </a:extLst>
          </a:blip>
          <a:srcRect l="39" r="1243"/>
          <a:stretch/>
        </p:blipFill>
        <p:spPr>
          <a:xfrm>
            <a:off x="4428290" y="1295400"/>
            <a:ext cx="4711777" cy="1273290"/>
          </a:xfrm>
        </p:spPr>
      </p:pic>
      <p:pic>
        <p:nvPicPr>
          <p:cNvPr id="7" name="Content Placeholder 6" descr="Training Apps.png">
            <a:hlinkClick r:id="rId4"/>
          </p:cNvPr>
          <p:cNvPicPr>
            <a:picLocks noGrp="1" noChangeAspect="1"/>
          </p:cNvPicPr>
          <p:nvPr>
            <p:ph sz="half" idx="1"/>
          </p:nvPr>
        </p:nvPicPr>
        <p:blipFill rotWithShape="1">
          <a:blip r:embed="rId5">
            <a:extLst>
              <a:ext uri="{28A0092B-C50C-407E-A947-70E740481C1C}">
                <a14:useLocalDpi xmlns:a14="http://schemas.microsoft.com/office/drawing/2010/main" val="0"/>
              </a:ext>
            </a:extLst>
          </a:blip>
          <a:srcRect l="2277" r="792"/>
          <a:stretch/>
        </p:blipFill>
        <p:spPr>
          <a:xfrm>
            <a:off x="228600" y="1524000"/>
            <a:ext cx="4119305" cy="4056062"/>
          </a:xfrm>
        </p:spPr>
      </p:pic>
      <p:sp>
        <p:nvSpPr>
          <p:cNvPr id="10" name="TextBox 9"/>
          <p:cNvSpPr txBox="1"/>
          <p:nvPr/>
        </p:nvSpPr>
        <p:spPr>
          <a:xfrm>
            <a:off x="3596054" y="6248400"/>
            <a:ext cx="5549090" cy="400110"/>
          </a:xfrm>
          <a:prstGeom prst="rect">
            <a:avLst/>
          </a:prstGeom>
          <a:noFill/>
        </p:spPr>
        <p:txBody>
          <a:bodyPr wrap="none" rtlCol="0">
            <a:spAutoFit/>
          </a:bodyPr>
          <a:lstStyle/>
          <a:p>
            <a:r>
              <a:rPr lang="en-US" sz="2000" dirty="0" smtClean="0">
                <a:latin typeface="Impact"/>
                <a:cs typeface="Impact"/>
              </a:rPr>
              <a:t>VA scraps Co-Pay for Home Health Video Monitoring</a:t>
            </a:r>
          </a:p>
        </p:txBody>
      </p:sp>
      <p:sp>
        <p:nvSpPr>
          <p:cNvPr id="11" name="Rectangle 10"/>
          <p:cNvSpPr/>
          <p:nvPr/>
        </p:nvSpPr>
        <p:spPr>
          <a:xfrm>
            <a:off x="457200" y="5638800"/>
            <a:ext cx="2980015" cy="923330"/>
          </a:xfrm>
          <a:prstGeom prst="rect">
            <a:avLst/>
          </a:prstGeom>
          <a:noFill/>
        </p:spPr>
        <p:txBody>
          <a:bodyPr wrap="none" lIns="91440" tIns="45720" rIns="91440" bIns="45720">
            <a:spAutoFit/>
          </a:bodyPr>
          <a:lstStyle/>
          <a:p>
            <a:pPr algn="ctr"/>
            <a:r>
              <a:rPr lang="en-US" sz="5400" b="1" cap="none" spc="0" dirty="0" smtClean="0">
                <a:ln w="12700">
                  <a:solidFill>
                    <a:schemeClr val="tx2">
                      <a:satMod val="155000"/>
                    </a:schemeClr>
                  </a:solidFill>
                  <a:prstDash val="solid"/>
                </a:ln>
                <a:solidFill>
                  <a:srgbClr val="C47810"/>
                </a:solidFill>
                <a:effectLst>
                  <a:outerShdw blurRad="41275" dist="20320" dir="1800000" algn="tl" rotWithShape="0">
                    <a:srgbClr val="000000">
                      <a:alpha val="40000"/>
                    </a:srgbClr>
                  </a:outerShdw>
                </a:effectLst>
                <a:hlinkClick r:id="rId6"/>
              </a:rPr>
              <a:t>E-Patients</a:t>
            </a:r>
            <a:endParaRPr lang="en-US" sz="5400" b="1" cap="none" spc="0" dirty="0" smtClean="0">
              <a:ln w="12700">
                <a:solidFill>
                  <a:schemeClr val="tx2">
                    <a:satMod val="155000"/>
                  </a:schemeClr>
                </a:solidFill>
                <a:prstDash val="solid"/>
              </a:ln>
              <a:solidFill>
                <a:srgbClr val="C47810"/>
              </a:solidFill>
              <a:effectLst>
                <a:outerShdw blurRad="41275" dist="20320" dir="1800000" algn="tl" rotWithShape="0">
                  <a:srgbClr val="000000">
                    <a:alpha val="40000"/>
                  </a:srgbClr>
                </a:outerShdw>
              </a:effectLst>
            </a:endParaRPr>
          </a:p>
        </p:txBody>
      </p:sp>
      <p:pic>
        <p:nvPicPr>
          <p:cNvPr id="3" name="Picture 2" descr="Screen Shot 2013-05-01 at 1.56.38 PM.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62200" y="2971800"/>
            <a:ext cx="3710230" cy="2680261"/>
          </a:xfrm>
          <a:prstGeom prst="rect">
            <a:avLst/>
          </a:prstGeom>
        </p:spPr>
      </p:pic>
      <p:pic>
        <p:nvPicPr>
          <p:cNvPr id="9" name="Content Placeholder 8" descr="VA Telehealth App.png">
            <a:hlinkClick r:id="rId8"/>
          </p:cNvPr>
          <p:cNvPicPr>
            <a:picLocks noGrp="1" noChangeAspect="1"/>
          </p:cNvPicPr>
          <p:nvPr>
            <p:ph sz="half" idx="15"/>
          </p:nvPr>
        </p:nvPicPr>
        <p:blipFill rotWithShape="1">
          <a:blip r:embed="rId9">
            <a:extLst>
              <a:ext uri="{28A0092B-C50C-407E-A947-70E740481C1C}">
                <a14:useLocalDpi xmlns:a14="http://schemas.microsoft.com/office/drawing/2010/main" val="0"/>
              </a:ext>
            </a:extLst>
          </a:blip>
          <a:srcRect l="5923" t="2863" r="8888" b="24040"/>
          <a:stretch/>
        </p:blipFill>
        <p:spPr>
          <a:xfrm>
            <a:off x="5423752" y="2362200"/>
            <a:ext cx="3037988" cy="3792601"/>
          </a:xfrm>
        </p:spPr>
      </p:pic>
    </p:spTree>
    <p:extLst>
      <p:ext uri="{BB962C8B-B14F-4D97-AF65-F5344CB8AC3E}">
        <p14:creationId xmlns:p14="http://schemas.microsoft.com/office/powerpoint/2010/main" val="98682700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80">
                                          <p:stCondLst>
                                            <p:cond delay="0"/>
                                          </p:stCondLst>
                                        </p:cTn>
                                        <p:tgtEl>
                                          <p:spTgt spid="7"/>
                                        </p:tgtEl>
                                      </p:cBhvr>
                                    </p:animEffect>
                                    <p:anim calcmode="lin" valueType="num">
                                      <p:cBhvr>
                                        <p:cTn id="8" dur="1822" tmFilter="0,0; 0.14,0.36; 0.43,0.73; 0.71,0.91; 1.0,1.0">
                                          <p:stCondLst>
                                            <p:cond delay="0"/>
                                          </p:stCondLst>
                                        </p:cTn>
                                        <p:tgtEl>
                                          <p:spTgt spid="7"/>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7"/>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7"/>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7"/>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7"/>
                                        </p:tgtEl>
                                        <p:attrNameLst>
                                          <p:attrName>ppt_y</p:attrName>
                                        </p:attrNameLst>
                                      </p:cBhvr>
                                      <p:tavLst>
                                        <p:tav tm="0" fmla="#ppt_y-sin(pi*$)/81">
                                          <p:val>
                                            <p:fltVal val="0"/>
                                          </p:val>
                                        </p:tav>
                                        <p:tav tm="100000">
                                          <p:val>
                                            <p:fltVal val="1"/>
                                          </p:val>
                                        </p:tav>
                                      </p:tavLst>
                                    </p:anim>
                                    <p:animScale>
                                      <p:cBhvr>
                                        <p:cTn id="13" dur="26">
                                          <p:stCondLst>
                                            <p:cond delay="650"/>
                                          </p:stCondLst>
                                        </p:cTn>
                                        <p:tgtEl>
                                          <p:spTgt spid="7"/>
                                        </p:tgtEl>
                                      </p:cBhvr>
                                      <p:to x="100000" y="60000"/>
                                    </p:animScale>
                                    <p:animScale>
                                      <p:cBhvr>
                                        <p:cTn id="14" dur="166" decel="50000">
                                          <p:stCondLst>
                                            <p:cond delay="676"/>
                                          </p:stCondLst>
                                        </p:cTn>
                                        <p:tgtEl>
                                          <p:spTgt spid="7"/>
                                        </p:tgtEl>
                                      </p:cBhvr>
                                      <p:to x="100000" y="100000"/>
                                    </p:animScale>
                                    <p:animScale>
                                      <p:cBhvr>
                                        <p:cTn id="15" dur="26">
                                          <p:stCondLst>
                                            <p:cond delay="1312"/>
                                          </p:stCondLst>
                                        </p:cTn>
                                        <p:tgtEl>
                                          <p:spTgt spid="7"/>
                                        </p:tgtEl>
                                      </p:cBhvr>
                                      <p:to x="100000" y="80000"/>
                                    </p:animScale>
                                    <p:animScale>
                                      <p:cBhvr>
                                        <p:cTn id="16" dur="166" decel="50000">
                                          <p:stCondLst>
                                            <p:cond delay="1338"/>
                                          </p:stCondLst>
                                        </p:cTn>
                                        <p:tgtEl>
                                          <p:spTgt spid="7"/>
                                        </p:tgtEl>
                                      </p:cBhvr>
                                      <p:to x="100000" y="100000"/>
                                    </p:animScale>
                                    <p:animScale>
                                      <p:cBhvr>
                                        <p:cTn id="17" dur="26">
                                          <p:stCondLst>
                                            <p:cond delay="1642"/>
                                          </p:stCondLst>
                                        </p:cTn>
                                        <p:tgtEl>
                                          <p:spTgt spid="7"/>
                                        </p:tgtEl>
                                      </p:cBhvr>
                                      <p:to x="100000" y="90000"/>
                                    </p:animScale>
                                    <p:animScale>
                                      <p:cBhvr>
                                        <p:cTn id="18" dur="166" decel="50000">
                                          <p:stCondLst>
                                            <p:cond delay="1668"/>
                                          </p:stCondLst>
                                        </p:cTn>
                                        <p:tgtEl>
                                          <p:spTgt spid="7"/>
                                        </p:tgtEl>
                                      </p:cBhvr>
                                      <p:to x="100000" y="100000"/>
                                    </p:animScale>
                                    <p:animScale>
                                      <p:cBhvr>
                                        <p:cTn id="19" dur="26">
                                          <p:stCondLst>
                                            <p:cond delay="1808"/>
                                          </p:stCondLst>
                                        </p:cTn>
                                        <p:tgtEl>
                                          <p:spTgt spid="7"/>
                                        </p:tgtEl>
                                      </p:cBhvr>
                                      <p:to x="100000" y="95000"/>
                                    </p:animScale>
                                    <p:animScale>
                                      <p:cBhvr>
                                        <p:cTn id="20" dur="166" decel="50000">
                                          <p:stCondLst>
                                            <p:cond delay="1834"/>
                                          </p:stCondLst>
                                        </p:cTn>
                                        <p:tgtEl>
                                          <p:spTgt spid="7"/>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ppt_x"/>
                                          </p:val>
                                        </p:tav>
                                        <p:tav tm="100000">
                                          <p:val>
                                            <p:strVal val="#ppt_x"/>
                                          </p:val>
                                        </p:tav>
                                      </p:tavLst>
                                    </p:anim>
                                    <p:anim calcmode="lin" valueType="num">
                                      <p:cBhvr additive="base">
                                        <p:cTn id="2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8" presetClass="entr" presetSubtype="12"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strips(downLeft)">
                                      <p:cBhvr>
                                        <p:cTn id="31" dur="500"/>
                                        <p:tgtEl>
                                          <p:spTgt spid="9"/>
                                        </p:tgtEl>
                                      </p:cBhvr>
                                    </p:animEffect>
                                  </p:childTnLst>
                                </p:cTn>
                              </p:par>
                            </p:childTnLst>
                          </p:cTn>
                        </p:par>
                      </p:childTnLst>
                    </p:cTn>
                  </p:par>
                  <p:par>
                    <p:cTn id="32" fill="hold">
                      <p:stCondLst>
                        <p:cond delay="indefinite"/>
                      </p:stCondLst>
                      <p:childTnLst>
                        <p:par>
                          <p:cTn id="33" fill="hold">
                            <p:stCondLst>
                              <p:cond delay="0"/>
                            </p:stCondLst>
                            <p:childTnLst>
                              <p:par>
                                <p:cTn id="34" presetID="21" presetClass="entr" presetSubtype="1" fill="hold" grpId="0" nodeType="click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wheel(1)">
                                      <p:cBhvr>
                                        <p:cTn id="36" dur="2000"/>
                                        <p:tgtEl>
                                          <p:spTgt spid="11"/>
                                        </p:tgtEl>
                                      </p:cBhvr>
                                    </p:animEffec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52400"/>
            <a:ext cx="9144000" cy="868362"/>
          </a:xfrm>
        </p:spPr>
        <p:txBody>
          <a:bodyPr/>
          <a:lstStyle/>
          <a:p>
            <a:pPr algn="l"/>
            <a:r>
              <a:rPr lang="en-US" dirty="0" smtClean="0"/>
              <a:t>Amazing Innovation </a:t>
            </a:r>
            <a:br>
              <a:rPr lang="en-US" dirty="0" smtClean="0"/>
            </a:br>
            <a:r>
              <a:rPr lang="en-US" dirty="0"/>
              <a:t>	</a:t>
            </a:r>
            <a:r>
              <a:rPr lang="en-US" dirty="0" smtClean="0"/>
              <a:t>is the rule of the day…</a:t>
            </a:r>
            <a:endParaRPr lang="en-US" dirty="0"/>
          </a:p>
        </p:txBody>
      </p:sp>
      <p:pic>
        <p:nvPicPr>
          <p:cNvPr id="8" name="Content Placeholder 7" descr="Exoskeleton.png">
            <a:hlinkClick r:id="rId2"/>
          </p:cNvPr>
          <p:cNvPicPr>
            <a:picLocks noGrp="1" noChangeAspect="1"/>
          </p:cNvPicPr>
          <p:nvPr>
            <p:ph sz="half" idx="14"/>
          </p:nvPr>
        </p:nvPicPr>
        <p:blipFill rotWithShape="1">
          <a:blip r:embed="rId3">
            <a:extLst>
              <a:ext uri="{28A0092B-C50C-407E-A947-70E740481C1C}">
                <a14:useLocalDpi xmlns:a14="http://schemas.microsoft.com/office/drawing/2010/main" val="0"/>
              </a:ext>
            </a:extLst>
          </a:blip>
          <a:srcRect l="-72" t="-6683" r="72" b="4413"/>
          <a:stretch/>
        </p:blipFill>
        <p:spPr>
          <a:xfrm>
            <a:off x="4572000" y="1143000"/>
            <a:ext cx="4241302" cy="2900224"/>
          </a:xfrm>
        </p:spPr>
      </p:pic>
      <p:pic>
        <p:nvPicPr>
          <p:cNvPr id="6" name="Content Placeholder 5" descr="Concierge.png"/>
          <p:cNvPicPr>
            <a:picLocks noGrp="1" noChangeAspect="1"/>
          </p:cNvPicPr>
          <p:nvPr>
            <p:ph sz="half" idx="1"/>
          </p:nvPr>
        </p:nvPicPr>
        <p:blipFill rotWithShape="1">
          <a:blip r:embed="rId4">
            <a:extLst>
              <a:ext uri="{28A0092B-C50C-407E-A947-70E740481C1C}">
                <a14:useLocalDpi xmlns:a14="http://schemas.microsoft.com/office/drawing/2010/main" val="0"/>
              </a:ext>
            </a:extLst>
          </a:blip>
          <a:srcRect l="13" r="-627" b="2734"/>
          <a:stretch/>
        </p:blipFill>
        <p:spPr>
          <a:xfrm>
            <a:off x="446258" y="1735139"/>
            <a:ext cx="4531236" cy="3945181"/>
          </a:xfrm>
        </p:spPr>
      </p:pic>
      <p:pic>
        <p:nvPicPr>
          <p:cNvPr id="9" name="Content Placeholder 8" descr="Barriers.png">
            <a:hlinkClick r:id="rId5"/>
          </p:cNvPr>
          <p:cNvPicPr>
            <a:picLocks noGrp="1" noChangeAspect="1"/>
          </p:cNvPicPr>
          <p:nvPr>
            <p:ph sz="half" idx="15"/>
          </p:nvPr>
        </p:nvPicPr>
        <p:blipFill rotWithShape="1">
          <a:blip r:embed="rId6">
            <a:extLst>
              <a:ext uri="{28A0092B-C50C-407E-A947-70E740481C1C}">
                <a14:useLocalDpi xmlns:a14="http://schemas.microsoft.com/office/drawing/2010/main" val="0"/>
              </a:ext>
            </a:extLst>
          </a:blip>
          <a:srcRect l="-417" r="-182" b="1306"/>
          <a:stretch/>
        </p:blipFill>
        <p:spPr>
          <a:xfrm>
            <a:off x="2064816" y="5105400"/>
            <a:ext cx="7079183" cy="1752600"/>
          </a:xfrm>
        </p:spPr>
      </p:pic>
      <p:pic>
        <p:nvPicPr>
          <p:cNvPr id="10" name="Picture 9" descr="Screen Shot 2013-05-01 at 11.42.49 AM.png">
            <a:hlinkClick r:id="rId7"/>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181600" y="4114800"/>
            <a:ext cx="3784600" cy="848943"/>
          </a:xfrm>
          <a:prstGeom prst="rect">
            <a:avLst/>
          </a:prstGeom>
        </p:spPr>
      </p:pic>
      <p:pic>
        <p:nvPicPr>
          <p:cNvPr id="11" name="Picture 10" descr="E-tattoo.png">
            <a:hlinkClick r:id="rId9"/>
          </p:cNvPr>
          <p:cNvPicPr>
            <a:picLocks noChangeAspect="1"/>
          </p:cNvPicPr>
          <p:nvPr/>
        </p:nvPicPr>
        <p:blipFill rotWithShape="1">
          <a:blip r:embed="rId10">
            <a:extLst>
              <a:ext uri="{28A0092B-C50C-407E-A947-70E740481C1C}">
                <a14:useLocalDpi xmlns:a14="http://schemas.microsoft.com/office/drawing/2010/main" val="0"/>
              </a:ext>
            </a:extLst>
          </a:blip>
          <a:srcRect l="1" t="48523" r="7262" b="31479"/>
          <a:stretch/>
        </p:blipFill>
        <p:spPr>
          <a:xfrm>
            <a:off x="4953000" y="152400"/>
            <a:ext cx="4022578" cy="593393"/>
          </a:xfrm>
          <a:prstGeom prst="rect">
            <a:avLst/>
          </a:prstGeom>
        </p:spPr>
      </p:pic>
    </p:spTree>
    <p:extLst>
      <p:ext uri="{BB962C8B-B14F-4D97-AF65-F5344CB8AC3E}">
        <p14:creationId xmlns:p14="http://schemas.microsoft.com/office/powerpoint/2010/main" val="871249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ppt_x"/>
                                          </p:val>
                                        </p:tav>
                                        <p:tav tm="100000">
                                          <p:val>
                                            <p:strVal val="#ppt_x"/>
                                          </p:val>
                                        </p:tav>
                                      </p:tavLst>
                                    </p:anim>
                                    <p:anim calcmode="lin" valueType="num">
                                      <p:cBhvr additive="base">
                                        <p:cTn id="2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ppt_x"/>
                                          </p:val>
                                        </p:tav>
                                        <p:tav tm="100000">
                                          <p:val>
                                            <p:strVal val="#ppt_x"/>
                                          </p:val>
                                        </p:tav>
                                      </p:tavLst>
                                    </p:anim>
                                    <p:anim calcmode="lin" valueType="num">
                                      <p:cBhvr additive="base">
                                        <p:cTn id="2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additive="base">
                                        <p:cTn id="31" dur="500" fill="hold"/>
                                        <p:tgtEl>
                                          <p:spTgt spid="9"/>
                                        </p:tgtEl>
                                        <p:attrNameLst>
                                          <p:attrName>ppt_x</p:attrName>
                                        </p:attrNameLst>
                                      </p:cBhvr>
                                      <p:tavLst>
                                        <p:tav tm="0">
                                          <p:val>
                                            <p:strVal val="#ppt_x"/>
                                          </p:val>
                                        </p:tav>
                                        <p:tav tm="100000">
                                          <p:val>
                                            <p:strVal val="#ppt_x"/>
                                          </p:val>
                                        </p:tav>
                                      </p:tavLst>
                                    </p:anim>
                                    <p:anim calcmode="lin" valueType="num">
                                      <p:cBhvr additive="base">
                                        <p:cTn id="3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7" name="Content Placeholder 6" descr="App4that.png">
            <a:hlinkClick r:id="rId2"/>
          </p:cNvPr>
          <p:cNvPicPr>
            <a:picLocks noGrp="1" noChangeAspect="1"/>
          </p:cNvPicPr>
          <p:nvPr>
            <p:ph sz="half" idx="14"/>
          </p:nvPr>
        </p:nvPicPr>
        <p:blipFill rotWithShape="1">
          <a:blip r:embed="rId3">
            <a:extLst>
              <a:ext uri="{28A0092B-C50C-407E-A947-70E740481C1C}">
                <a14:useLocalDpi xmlns:a14="http://schemas.microsoft.com/office/drawing/2010/main" val="0"/>
              </a:ext>
            </a:extLst>
          </a:blip>
          <a:srcRect l="-1776" r="14585"/>
          <a:stretch/>
        </p:blipFill>
        <p:spPr>
          <a:xfrm>
            <a:off x="12855" y="1905000"/>
            <a:ext cx="5573486" cy="1463040"/>
          </a:xfrm>
        </p:spPr>
      </p:pic>
      <p:pic>
        <p:nvPicPr>
          <p:cNvPr id="8" name="Content Placeholder 7" descr="Healthcare Hackers.png">
            <a:hlinkClick r:id="rId4"/>
          </p:cNvPr>
          <p:cNvPicPr>
            <a:picLocks noGrp="1" noChangeAspect="1"/>
          </p:cNvPicPr>
          <p:nvPr>
            <p:ph sz="half" idx="15"/>
          </p:nvPr>
        </p:nvPicPr>
        <p:blipFill rotWithShape="1">
          <a:blip r:embed="rId5">
            <a:extLst>
              <a:ext uri="{28A0092B-C50C-407E-A947-70E740481C1C}">
                <a14:useLocalDpi xmlns:a14="http://schemas.microsoft.com/office/drawing/2010/main" val="0"/>
              </a:ext>
            </a:extLst>
          </a:blip>
          <a:srcRect l="721" t="-817" r="2325" b="2093"/>
          <a:stretch/>
        </p:blipFill>
        <p:spPr>
          <a:xfrm>
            <a:off x="3733799" y="3115508"/>
            <a:ext cx="5181601" cy="1959218"/>
          </a:xfrm>
        </p:spPr>
      </p:pic>
      <p:pic>
        <p:nvPicPr>
          <p:cNvPr id="6" name="Content Placeholder 5" descr="Makeitfun.png">
            <a:hlinkClick r:id="rId6"/>
          </p:cNvPr>
          <p:cNvPicPr>
            <a:picLocks noGrp="1" noChangeAspect="1"/>
          </p:cNvPicPr>
          <p:nvPr>
            <p:ph sz="half" idx="1"/>
          </p:nvPr>
        </p:nvPicPr>
        <p:blipFill rotWithShape="1">
          <a:blip r:embed="rId7">
            <a:extLst>
              <a:ext uri="{28A0092B-C50C-407E-A947-70E740481C1C}">
                <a14:useLocalDpi xmlns:a14="http://schemas.microsoft.com/office/drawing/2010/main" val="0"/>
              </a:ext>
            </a:extLst>
          </a:blip>
          <a:srcRect l="330" t="2" r="925" b="-3795"/>
          <a:stretch/>
        </p:blipFill>
        <p:spPr>
          <a:xfrm>
            <a:off x="228600" y="228600"/>
            <a:ext cx="8534400" cy="1547381"/>
          </a:xfrm>
        </p:spPr>
      </p:pic>
      <p:pic>
        <p:nvPicPr>
          <p:cNvPr id="9" name="Content Placeholder 7" descr="Hack Work.png">
            <a:hlinkClick r:id="rId8"/>
          </p:cNvPr>
          <p:cNvPicPr>
            <a:picLocks noChangeAspect="1"/>
          </p:cNvPicPr>
          <p:nvPr/>
        </p:nvPicPr>
        <p:blipFill rotWithShape="1">
          <a:blip r:embed="rId9">
            <a:extLst>
              <a:ext uri="{28A0092B-C50C-407E-A947-70E740481C1C}">
                <a14:useLocalDpi xmlns:a14="http://schemas.microsoft.com/office/drawing/2010/main" val="0"/>
              </a:ext>
            </a:extLst>
          </a:blip>
          <a:srcRect l="1246" r="217"/>
          <a:stretch/>
        </p:blipFill>
        <p:spPr>
          <a:xfrm>
            <a:off x="2895600" y="5410200"/>
            <a:ext cx="6019800" cy="1264158"/>
          </a:xfrm>
          <a:prstGeom prst="rect">
            <a:avLst/>
          </a:prstGeom>
        </p:spPr>
      </p:pic>
      <p:sp>
        <p:nvSpPr>
          <p:cNvPr id="10" name="Rectangle 9"/>
          <p:cNvSpPr/>
          <p:nvPr/>
        </p:nvSpPr>
        <p:spPr>
          <a:xfrm>
            <a:off x="0" y="3581400"/>
            <a:ext cx="3657600" cy="1877437"/>
          </a:xfrm>
          <a:prstGeom prst="rect">
            <a:avLst/>
          </a:prstGeom>
        </p:spPr>
        <p:txBody>
          <a:bodyPr wrap="square">
            <a:spAutoFit/>
          </a:bodyPr>
          <a:lstStyle/>
          <a:p>
            <a:pPr marL="342900" indent="-342900">
              <a:buAutoNum type="arabicPeriod"/>
            </a:pPr>
            <a:r>
              <a:rPr lang="en-US" sz="1600" b="1" dirty="0">
                <a:solidFill>
                  <a:schemeClr val="accent4"/>
                </a:solidFill>
                <a:cs typeface="Impact"/>
              </a:rPr>
              <a:t>E</a:t>
            </a:r>
            <a:r>
              <a:rPr lang="en-US" sz="1600" b="1" dirty="0" smtClean="0">
                <a:solidFill>
                  <a:schemeClr val="accent4"/>
                </a:solidFill>
                <a:cs typeface="Impact"/>
              </a:rPr>
              <a:t>ngage </a:t>
            </a:r>
            <a:r>
              <a:rPr lang="en-US" sz="1600" b="1" dirty="0">
                <a:solidFill>
                  <a:schemeClr val="accent4"/>
                </a:solidFill>
                <a:cs typeface="Impact"/>
              </a:rPr>
              <a:t>patients and motivate them to be more active participants in their care</a:t>
            </a:r>
            <a:r>
              <a:rPr lang="en-US" sz="1600" b="1" dirty="0" smtClean="0">
                <a:solidFill>
                  <a:schemeClr val="accent4"/>
                </a:solidFill>
                <a:cs typeface="Impact"/>
              </a:rPr>
              <a:t>.</a:t>
            </a:r>
          </a:p>
          <a:p>
            <a:pPr marL="342900" indent="-342900">
              <a:buFontTx/>
              <a:buAutoNum type="arabicPeriod"/>
            </a:pPr>
            <a:r>
              <a:rPr lang="en-US" sz="1600" b="1" dirty="0">
                <a:solidFill>
                  <a:schemeClr val="accent4"/>
                </a:solidFill>
                <a:cs typeface="Impact"/>
              </a:rPr>
              <a:t>F</a:t>
            </a:r>
            <a:r>
              <a:rPr lang="en-US" sz="1600" b="1" dirty="0" smtClean="0">
                <a:solidFill>
                  <a:schemeClr val="accent4"/>
                </a:solidFill>
                <a:cs typeface="Impact"/>
              </a:rPr>
              <a:t>acilitate </a:t>
            </a:r>
            <a:r>
              <a:rPr lang="en-US" sz="1600" b="1" dirty="0">
                <a:solidFill>
                  <a:schemeClr val="accent4"/>
                </a:solidFill>
                <a:cs typeface="Impact"/>
              </a:rPr>
              <a:t>the tracking and management of chronic illnesses.</a:t>
            </a:r>
            <a:endParaRPr lang="en-US" sz="1600" dirty="0">
              <a:solidFill>
                <a:schemeClr val="accent4"/>
              </a:solidFill>
              <a:cs typeface="Impact"/>
            </a:endParaRPr>
          </a:p>
          <a:p>
            <a:pPr marL="342900" indent="-342900">
              <a:buAutoNum type="arabicPeriod"/>
            </a:pPr>
            <a:r>
              <a:rPr lang="en-US" sz="1600" b="1" dirty="0">
                <a:solidFill>
                  <a:schemeClr val="accent4"/>
                </a:solidFill>
                <a:cs typeface="Impact"/>
              </a:rPr>
              <a:t>C</a:t>
            </a:r>
            <a:r>
              <a:rPr lang="en-US" sz="1600" b="1" dirty="0" smtClean="0">
                <a:solidFill>
                  <a:schemeClr val="accent4"/>
                </a:solidFill>
                <a:cs typeface="Impact"/>
              </a:rPr>
              <a:t>ontribute </a:t>
            </a:r>
            <a:r>
              <a:rPr lang="en-US" sz="1600" b="1" dirty="0">
                <a:solidFill>
                  <a:schemeClr val="accent4"/>
                </a:solidFill>
                <a:cs typeface="Impact"/>
              </a:rPr>
              <a:t>to patient understanding of their health.</a:t>
            </a:r>
            <a:endParaRPr lang="en-US" sz="1600" dirty="0">
              <a:solidFill>
                <a:schemeClr val="accent4"/>
              </a:solidFill>
              <a:cs typeface="Impact"/>
            </a:endParaRPr>
          </a:p>
        </p:txBody>
      </p:sp>
      <p:sp>
        <p:nvSpPr>
          <p:cNvPr id="12" name="Rectangle 11"/>
          <p:cNvSpPr/>
          <p:nvPr/>
        </p:nvSpPr>
        <p:spPr>
          <a:xfrm>
            <a:off x="5715000" y="2133600"/>
            <a:ext cx="3276600" cy="646331"/>
          </a:xfrm>
          <a:prstGeom prst="rect">
            <a:avLst/>
          </a:prstGeom>
          <a:noFill/>
        </p:spPr>
        <p:txBody>
          <a:bodyPr wrap="square" lIns="91440" tIns="45720" rIns="91440" bIns="45720">
            <a:spAutoFit/>
          </a:bodyPr>
          <a:lstStyle/>
          <a:p>
            <a:pPr algn="ctr"/>
            <a:r>
              <a:rPr lang="en-US" sz="3600" b="1" cap="none" spc="0" dirty="0" smtClean="0">
                <a:ln w="12700">
                  <a:solidFill>
                    <a:schemeClr val="tx2">
                      <a:satMod val="155000"/>
                    </a:schemeClr>
                  </a:solidFill>
                  <a:prstDash val="solid"/>
                </a:ln>
                <a:solidFill>
                  <a:srgbClr val="C47810"/>
                </a:solidFill>
                <a:effectLst>
                  <a:outerShdw blurRad="41275" dist="20320" dir="1800000" algn="tl" rotWithShape="0">
                    <a:srgbClr val="000000">
                      <a:alpha val="40000"/>
                    </a:srgbClr>
                  </a:outerShdw>
                </a:effectLst>
                <a:hlinkClick r:id="rId10"/>
              </a:rPr>
              <a:t>Quantified Self</a:t>
            </a:r>
            <a:endParaRPr lang="en-US" sz="3600" b="1" cap="none" spc="0" dirty="0">
              <a:ln w="12700">
                <a:solidFill>
                  <a:schemeClr val="tx2">
                    <a:satMod val="155000"/>
                  </a:schemeClr>
                </a:solidFill>
                <a:prstDash val="solid"/>
              </a:ln>
              <a:solidFill>
                <a:srgbClr val="C47810"/>
              </a:solidFill>
              <a:effectLst>
                <a:outerShdw blurRad="41275" dist="20320" dir="1800000" algn="tl" rotWithShape="0">
                  <a:srgbClr val="000000">
                    <a:alpha val="40000"/>
                  </a:srgbClr>
                </a:outerShdw>
              </a:effectLst>
            </a:endParaRPr>
          </a:p>
        </p:txBody>
      </p:sp>
    </p:spTree>
    <p:extLst>
      <p:ext uri="{BB962C8B-B14F-4D97-AF65-F5344CB8AC3E}">
        <p14:creationId xmlns:p14="http://schemas.microsoft.com/office/powerpoint/2010/main" val="15524149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900" decel="100000" fill="hold"/>
                                        <p:tgtEl>
                                          <p:spTgt spid="6"/>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6"/>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37"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1000"/>
                                        <p:tgtEl>
                                          <p:spTgt spid="7"/>
                                        </p:tgtEl>
                                      </p:cBhvr>
                                    </p:animEffect>
                                    <p:anim calcmode="lin" valueType="num">
                                      <p:cBhvr>
                                        <p:cTn id="16" dur="1000" fill="hold"/>
                                        <p:tgtEl>
                                          <p:spTgt spid="7"/>
                                        </p:tgtEl>
                                        <p:attrNameLst>
                                          <p:attrName>ppt_x</p:attrName>
                                        </p:attrNameLst>
                                      </p:cBhvr>
                                      <p:tavLst>
                                        <p:tav tm="0">
                                          <p:val>
                                            <p:strVal val="#ppt_x"/>
                                          </p:val>
                                        </p:tav>
                                        <p:tav tm="100000">
                                          <p:val>
                                            <p:strVal val="#ppt_x"/>
                                          </p:val>
                                        </p:tav>
                                      </p:tavLst>
                                    </p:anim>
                                    <p:anim calcmode="lin" valueType="num">
                                      <p:cBhvr>
                                        <p:cTn id="17" dur="900" decel="100000" fill="hold"/>
                                        <p:tgtEl>
                                          <p:spTgt spid="7"/>
                                        </p:tgtEl>
                                        <p:attrNameLst>
                                          <p:attrName>ppt_y</p:attrName>
                                        </p:attrNameLst>
                                      </p:cBhvr>
                                      <p:tavLst>
                                        <p:tav tm="0">
                                          <p:val>
                                            <p:strVal val="#ppt_y+1"/>
                                          </p:val>
                                        </p:tav>
                                        <p:tav tm="100000">
                                          <p:val>
                                            <p:strVal val="#ppt_y-.03"/>
                                          </p:val>
                                        </p:tav>
                                      </p:tavLst>
                                    </p:anim>
                                    <p:anim calcmode="lin" valueType="num">
                                      <p:cBhvr>
                                        <p:cTn id="18" dur="100" accel="100000" fill="hold">
                                          <p:stCondLst>
                                            <p:cond delay="900"/>
                                          </p:stCondLst>
                                        </p:cTn>
                                        <p:tgtEl>
                                          <p:spTgt spid="7"/>
                                        </p:tgtEl>
                                        <p:attrNameLst>
                                          <p:attrName>ppt_y</p:attrName>
                                        </p:attrNameLst>
                                      </p:cBhvr>
                                      <p:tavLst>
                                        <p:tav tm="0">
                                          <p:val>
                                            <p:strVal val="#ppt_y-.03"/>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3" presetClass="entr" presetSubtype="16"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p:cTn id="23" dur="500" fill="hold"/>
                                        <p:tgtEl>
                                          <p:spTgt spid="10"/>
                                        </p:tgtEl>
                                        <p:attrNameLst>
                                          <p:attrName>ppt_w</p:attrName>
                                        </p:attrNameLst>
                                      </p:cBhvr>
                                      <p:tavLst>
                                        <p:tav tm="0">
                                          <p:val>
                                            <p:fltVal val="0"/>
                                          </p:val>
                                        </p:tav>
                                        <p:tav tm="100000">
                                          <p:val>
                                            <p:strVal val="#ppt_w"/>
                                          </p:val>
                                        </p:tav>
                                      </p:tavLst>
                                    </p:anim>
                                    <p:anim calcmode="lin" valueType="num">
                                      <p:cBhvr>
                                        <p:cTn id="24" dur="500" fill="hold"/>
                                        <p:tgtEl>
                                          <p:spTgt spid="10"/>
                                        </p:tgtEl>
                                        <p:attrNameLst>
                                          <p:attrName>ppt_h</p:attrName>
                                        </p:attrNameLst>
                                      </p:cBhvr>
                                      <p:tavLst>
                                        <p:tav tm="0">
                                          <p:val>
                                            <p:fltVal val="0"/>
                                          </p:val>
                                        </p:tav>
                                        <p:tav tm="100000">
                                          <p:val>
                                            <p:strVal val="#ppt_h"/>
                                          </p:val>
                                        </p:tav>
                                      </p:tavLst>
                                    </p:anim>
                                  </p:childTnLst>
                                </p:cTn>
                              </p:par>
                            </p:childTnLst>
                          </p:cTn>
                        </p:par>
                      </p:childTnLst>
                    </p:cTn>
                  </p:par>
                  <p:par>
                    <p:cTn id="25" fill="hold">
                      <p:stCondLst>
                        <p:cond delay="indefinite"/>
                      </p:stCondLst>
                      <p:childTnLst>
                        <p:par>
                          <p:cTn id="26" fill="hold">
                            <p:stCondLst>
                              <p:cond delay="0"/>
                            </p:stCondLst>
                            <p:childTnLst>
                              <p:par>
                                <p:cTn id="27" presetID="37" presetClass="entr" presetSubtype="0" fill="hold" nodeType="click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1000"/>
                                        <p:tgtEl>
                                          <p:spTgt spid="8"/>
                                        </p:tgtEl>
                                      </p:cBhvr>
                                    </p:animEffect>
                                    <p:anim calcmode="lin" valueType="num">
                                      <p:cBhvr>
                                        <p:cTn id="30" dur="1000" fill="hold"/>
                                        <p:tgtEl>
                                          <p:spTgt spid="8"/>
                                        </p:tgtEl>
                                        <p:attrNameLst>
                                          <p:attrName>ppt_x</p:attrName>
                                        </p:attrNameLst>
                                      </p:cBhvr>
                                      <p:tavLst>
                                        <p:tav tm="0">
                                          <p:val>
                                            <p:strVal val="#ppt_x"/>
                                          </p:val>
                                        </p:tav>
                                        <p:tav tm="100000">
                                          <p:val>
                                            <p:strVal val="#ppt_x"/>
                                          </p:val>
                                        </p:tav>
                                      </p:tavLst>
                                    </p:anim>
                                    <p:anim calcmode="lin" valueType="num">
                                      <p:cBhvr>
                                        <p:cTn id="31" dur="900" decel="100000" fill="hold"/>
                                        <p:tgtEl>
                                          <p:spTgt spid="8"/>
                                        </p:tgtEl>
                                        <p:attrNameLst>
                                          <p:attrName>ppt_y</p:attrName>
                                        </p:attrNameLst>
                                      </p:cBhvr>
                                      <p:tavLst>
                                        <p:tav tm="0">
                                          <p:val>
                                            <p:strVal val="#ppt_y+1"/>
                                          </p:val>
                                        </p:tav>
                                        <p:tav tm="100000">
                                          <p:val>
                                            <p:strVal val="#ppt_y-.03"/>
                                          </p:val>
                                        </p:tav>
                                      </p:tavLst>
                                    </p:anim>
                                    <p:anim calcmode="lin" valueType="num">
                                      <p:cBhvr>
                                        <p:cTn id="32" dur="100" accel="100000" fill="hold">
                                          <p:stCondLst>
                                            <p:cond delay="900"/>
                                          </p:stCondLst>
                                        </p:cTn>
                                        <p:tgtEl>
                                          <p:spTgt spid="8"/>
                                        </p:tgtEl>
                                        <p:attrNameLst>
                                          <p:attrName>ppt_y</p:attrName>
                                        </p:attrNameLst>
                                      </p:cBhvr>
                                      <p:tavLst>
                                        <p:tav tm="0">
                                          <p:val>
                                            <p:strVal val="#ppt_y-.03"/>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37" presetClass="entr" presetSubtype="0" fill="hold" grpId="0" nodeType="click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1000"/>
                                        <p:tgtEl>
                                          <p:spTgt spid="12"/>
                                        </p:tgtEl>
                                      </p:cBhvr>
                                    </p:animEffect>
                                    <p:anim calcmode="lin" valueType="num">
                                      <p:cBhvr>
                                        <p:cTn id="38" dur="1000" fill="hold"/>
                                        <p:tgtEl>
                                          <p:spTgt spid="12"/>
                                        </p:tgtEl>
                                        <p:attrNameLst>
                                          <p:attrName>ppt_x</p:attrName>
                                        </p:attrNameLst>
                                      </p:cBhvr>
                                      <p:tavLst>
                                        <p:tav tm="0">
                                          <p:val>
                                            <p:strVal val="#ppt_x"/>
                                          </p:val>
                                        </p:tav>
                                        <p:tav tm="100000">
                                          <p:val>
                                            <p:strVal val="#ppt_x"/>
                                          </p:val>
                                        </p:tav>
                                      </p:tavLst>
                                    </p:anim>
                                    <p:anim calcmode="lin" valueType="num">
                                      <p:cBhvr>
                                        <p:cTn id="39" dur="900" decel="100000" fill="hold"/>
                                        <p:tgtEl>
                                          <p:spTgt spid="12"/>
                                        </p:tgtEl>
                                        <p:attrNameLst>
                                          <p:attrName>ppt_y</p:attrName>
                                        </p:attrNameLst>
                                      </p:cBhvr>
                                      <p:tavLst>
                                        <p:tav tm="0">
                                          <p:val>
                                            <p:strVal val="#ppt_y+1"/>
                                          </p:val>
                                        </p:tav>
                                        <p:tav tm="100000">
                                          <p:val>
                                            <p:strVal val="#ppt_y-.03"/>
                                          </p:val>
                                        </p:tav>
                                      </p:tavLst>
                                    </p:anim>
                                    <p:anim calcmode="lin" valueType="num">
                                      <p:cBhvr>
                                        <p:cTn id="40" dur="100" accel="100000" fill="hold">
                                          <p:stCondLst>
                                            <p:cond delay="900"/>
                                          </p:stCondLst>
                                        </p:cTn>
                                        <p:tgtEl>
                                          <p:spTgt spid="12"/>
                                        </p:tgtEl>
                                        <p:attrNameLst>
                                          <p:attrName>ppt_y</p:attrName>
                                        </p:attrNameLst>
                                      </p:cBhvr>
                                      <p:tavLst>
                                        <p:tav tm="0">
                                          <p:val>
                                            <p:strVal val="#ppt_y-.03"/>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35" presetClass="entr" presetSubtype="0" fill="hold" nodeType="clickEffect">
                                  <p:stCondLst>
                                    <p:cond delay="0"/>
                                  </p:stCondLst>
                                  <p:childTnLst>
                                    <p:set>
                                      <p:cBhvr>
                                        <p:cTn id="44" dur="1" fill="hold">
                                          <p:stCondLst>
                                            <p:cond delay="0"/>
                                          </p:stCondLst>
                                        </p:cTn>
                                        <p:tgtEl>
                                          <p:spTgt spid="9"/>
                                        </p:tgtEl>
                                        <p:attrNameLst>
                                          <p:attrName>style.visibility</p:attrName>
                                        </p:attrNameLst>
                                      </p:cBhvr>
                                      <p:to>
                                        <p:strVal val="visible"/>
                                      </p:to>
                                    </p:set>
                                    <p:animEffect transition="in" filter="fade">
                                      <p:cBhvr>
                                        <p:cTn id="45" dur="2000"/>
                                        <p:tgtEl>
                                          <p:spTgt spid="9"/>
                                        </p:tgtEl>
                                      </p:cBhvr>
                                    </p:animEffect>
                                    <p:anim calcmode="lin" valueType="num">
                                      <p:cBhvr>
                                        <p:cTn id="46" dur="2000" fill="hold"/>
                                        <p:tgtEl>
                                          <p:spTgt spid="9"/>
                                        </p:tgtEl>
                                        <p:attrNameLst>
                                          <p:attrName>style.rotation</p:attrName>
                                        </p:attrNameLst>
                                      </p:cBhvr>
                                      <p:tavLst>
                                        <p:tav tm="0">
                                          <p:val>
                                            <p:fltVal val="720"/>
                                          </p:val>
                                        </p:tav>
                                        <p:tav tm="100000">
                                          <p:val>
                                            <p:fltVal val="0"/>
                                          </p:val>
                                        </p:tav>
                                      </p:tavLst>
                                    </p:anim>
                                    <p:anim calcmode="lin" valueType="num">
                                      <p:cBhvr>
                                        <p:cTn id="47" dur="2000" fill="hold"/>
                                        <p:tgtEl>
                                          <p:spTgt spid="9"/>
                                        </p:tgtEl>
                                        <p:attrNameLst>
                                          <p:attrName>ppt_h</p:attrName>
                                        </p:attrNameLst>
                                      </p:cBhvr>
                                      <p:tavLst>
                                        <p:tav tm="0">
                                          <p:val>
                                            <p:fltVal val="0"/>
                                          </p:val>
                                        </p:tav>
                                        <p:tav tm="100000">
                                          <p:val>
                                            <p:strVal val="#ppt_h"/>
                                          </p:val>
                                        </p:tav>
                                      </p:tavLst>
                                    </p:anim>
                                    <p:anim calcmode="lin" valueType="num">
                                      <p:cBhvr>
                                        <p:cTn id="48" dur="2000" fill="hold"/>
                                        <p:tgtEl>
                                          <p:spTgt spid="9"/>
                                        </p:tgtEl>
                                        <p:attrNameLst>
                                          <p:attrName>ppt_w</p:attrName>
                                        </p:attrNameLst>
                                      </p:cBhvr>
                                      <p:tavLst>
                                        <p:tav tm="0">
                                          <p:val>
                                            <p:fltVal val="0"/>
                                          </p:val>
                                        </p:tav>
                                        <p:tav tm="100000">
                                          <p:val>
                                            <p:strVal val="#ppt_w"/>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 Shot 2013-05-01 at 1.55.03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38800" y="1295400"/>
            <a:ext cx="3009900" cy="2370714"/>
          </a:xfrm>
          <a:prstGeom prst="rect">
            <a:avLst/>
          </a:prstGeom>
        </p:spPr>
      </p:pic>
      <p:sp>
        <p:nvSpPr>
          <p:cNvPr id="2" name="Title 1"/>
          <p:cNvSpPr>
            <a:spLocks noGrp="1"/>
          </p:cNvSpPr>
          <p:nvPr>
            <p:ph type="title"/>
          </p:nvPr>
        </p:nvSpPr>
        <p:spPr>
          <a:xfrm>
            <a:off x="152400" y="228600"/>
            <a:ext cx="8686800" cy="868362"/>
          </a:xfrm>
        </p:spPr>
        <p:txBody>
          <a:bodyPr/>
          <a:lstStyle/>
          <a:p>
            <a:r>
              <a:rPr lang="en-US" dirty="0" smtClean="0"/>
              <a:t>Key Technology = Communication</a:t>
            </a:r>
            <a:endParaRPr lang="en-US" dirty="0"/>
          </a:p>
        </p:txBody>
      </p:sp>
      <p:pic>
        <p:nvPicPr>
          <p:cNvPr id="6" name="Content Placeholder 5" descr="Instrument.png">
            <a:hlinkClick r:id="rId3"/>
          </p:cNvPr>
          <p:cNvPicPr>
            <a:picLocks noGrp="1" noChangeAspect="1"/>
          </p:cNvPicPr>
          <p:nvPr>
            <p:ph sz="half" idx="1"/>
          </p:nvPr>
        </p:nvPicPr>
        <p:blipFill rotWithShape="1">
          <a:blip r:embed="rId4">
            <a:extLst>
              <a:ext uri="{28A0092B-C50C-407E-A947-70E740481C1C}">
                <a14:useLocalDpi xmlns:a14="http://schemas.microsoft.com/office/drawing/2010/main" val="0"/>
              </a:ext>
            </a:extLst>
          </a:blip>
          <a:srcRect l="169" t="-892" r="255" b="1041"/>
          <a:stretch/>
        </p:blipFill>
        <p:spPr>
          <a:xfrm>
            <a:off x="609600" y="1066800"/>
            <a:ext cx="5371689" cy="3300834"/>
          </a:xfrm>
        </p:spPr>
      </p:pic>
      <p:pic>
        <p:nvPicPr>
          <p:cNvPr id="7" name="Content Placeholder 6" descr="Screen Shot 2013-05-01 at 10.18.39 AM.png">
            <a:hlinkClick r:id="rId5"/>
          </p:cNvPr>
          <p:cNvPicPr>
            <a:picLocks noGrp="1" noChangeAspect="1"/>
          </p:cNvPicPr>
          <p:nvPr>
            <p:ph sz="half" idx="14"/>
          </p:nvPr>
        </p:nvPicPr>
        <p:blipFill rotWithShape="1">
          <a:blip r:embed="rId6">
            <a:extLst>
              <a:ext uri="{28A0092B-C50C-407E-A947-70E740481C1C}">
                <a14:useLocalDpi xmlns:a14="http://schemas.microsoft.com/office/drawing/2010/main" val="0"/>
              </a:ext>
            </a:extLst>
          </a:blip>
          <a:srcRect l="532" r="538"/>
          <a:stretch/>
        </p:blipFill>
        <p:spPr>
          <a:xfrm>
            <a:off x="2667000" y="3810000"/>
            <a:ext cx="6164691" cy="1502593"/>
          </a:xfrm>
        </p:spPr>
      </p:pic>
      <p:pic>
        <p:nvPicPr>
          <p:cNvPr id="10" name="Content Placeholder 6" descr="Nurse Hack2.png"/>
          <p:cNvPicPr>
            <a:picLocks noGrp="1" noChangeAspect="1"/>
          </p:cNvPicPr>
          <p:nvPr>
            <p:ph sz="half" idx="15"/>
          </p:nvPr>
        </p:nvPicPr>
        <p:blipFill rotWithShape="1">
          <a:blip r:embed="rId7">
            <a:extLst>
              <a:ext uri="{28A0092B-C50C-407E-A947-70E740481C1C}">
                <a14:useLocalDpi xmlns:a14="http://schemas.microsoft.com/office/drawing/2010/main" val="0"/>
              </a:ext>
            </a:extLst>
          </a:blip>
          <a:srcRect l="198" t="388" r="208"/>
          <a:stretch/>
        </p:blipFill>
        <p:spPr>
          <a:xfrm>
            <a:off x="914400" y="5410200"/>
            <a:ext cx="7236976" cy="1254300"/>
          </a:xfrm>
        </p:spPr>
      </p:pic>
    </p:spTree>
    <p:extLst>
      <p:ext uri="{BB962C8B-B14F-4D97-AF65-F5344CB8AC3E}">
        <p14:creationId xmlns:p14="http://schemas.microsoft.com/office/powerpoint/2010/main" val="261385038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0"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800" decel="100000"/>
                                        <p:tgtEl>
                                          <p:spTgt spid="7"/>
                                        </p:tgtEl>
                                      </p:cBhvr>
                                    </p:animEffect>
                                    <p:anim calcmode="lin" valueType="num">
                                      <p:cBhvr>
                                        <p:cTn id="12" dur="800" decel="100000" fill="hold"/>
                                        <p:tgtEl>
                                          <p:spTgt spid="7"/>
                                        </p:tgtEl>
                                        <p:attrNameLst>
                                          <p:attrName>style.rotation</p:attrName>
                                        </p:attrNameLst>
                                      </p:cBhvr>
                                      <p:tavLst>
                                        <p:tav tm="0">
                                          <p:val>
                                            <p:fltVal val="-90"/>
                                          </p:val>
                                        </p:tav>
                                        <p:tav tm="100000">
                                          <p:val>
                                            <p:fltVal val="0"/>
                                          </p:val>
                                        </p:tav>
                                      </p:tavLst>
                                    </p:anim>
                                    <p:anim calcmode="lin" valueType="num">
                                      <p:cBhvr>
                                        <p:cTn id="13" dur="800" decel="100000" fill="hold"/>
                                        <p:tgtEl>
                                          <p:spTgt spid="7"/>
                                        </p:tgtEl>
                                        <p:attrNameLst>
                                          <p:attrName>ppt_x</p:attrName>
                                        </p:attrNameLst>
                                      </p:cBhvr>
                                      <p:tavLst>
                                        <p:tav tm="0">
                                          <p:val>
                                            <p:strVal val="#ppt_x+0.4"/>
                                          </p:val>
                                        </p:tav>
                                        <p:tav tm="100000">
                                          <p:val>
                                            <p:strVal val="#ppt_x-0.05"/>
                                          </p:val>
                                        </p:tav>
                                      </p:tavLst>
                                    </p:anim>
                                    <p:anim calcmode="lin" valueType="num">
                                      <p:cBhvr>
                                        <p:cTn id="14" dur="800" decel="100000" fill="hold"/>
                                        <p:tgtEl>
                                          <p:spTgt spid="7"/>
                                        </p:tgtEl>
                                        <p:attrNameLst>
                                          <p:attrName>ppt_y</p:attrName>
                                        </p:attrNameLst>
                                      </p:cBhvr>
                                      <p:tavLst>
                                        <p:tav tm="0">
                                          <p:val>
                                            <p:strVal val="#ppt_y-0.4"/>
                                          </p:val>
                                        </p:tav>
                                        <p:tav tm="100000">
                                          <p:val>
                                            <p:strVal val="#ppt_y+0.1"/>
                                          </p:val>
                                        </p:tav>
                                      </p:tavLst>
                                    </p:anim>
                                    <p:anim calcmode="lin" valueType="num">
                                      <p:cBhvr>
                                        <p:cTn id="15" dur="200" accel="100000" fill="hold">
                                          <p:stCondLst>
                                            <p:cond delay="800"/>
                                          </p:stCondLst>
                                        </p:cTn>
                                        <p:tgtEl>
                                          <p:spTgt spid="7"/>
                                        </p:tgtEl>
                                        <p:attrNameLst>
                                          <p:attrName>ppt_x</p:attrName>
                                        </p:attrNameLst>
                                      </p:cBhvr>
                                      <p:tavLst>
                                        <p:tav tm="0">
                                          <p:val>
                                            <p:strVal val="#ppt_x-0.05"/>
                                          </p:val>
                                        </p:tav>
                                        <p:tav tm="100000">
                                          <p:val>
                                            <p:strVal val="#ppt_x"/>
                                          </p:val>
                                        </p:tav>
                                      </p:tavLst>
                                    </p:anim>
                                    <p:anim calcmode="lin" valueType="num">
                                      <p:cBhvr>
                                        <p:cTn id="16" dur="200" accel="100000" fill="hold">
                                          <p:stCondLst>
                                            <p:cond delay="800"/>
                                          </p:stCondLst>
                                        </p:cTn>
                                        <p:tgtEl>
                                          <p:spTgt spid="7"/>
                                        </p:tgtEl>
                                        <p:attrNameLst>
                                          <p:attrName>ppt_y</p:attrName>
                                        </p:attrNameLst>
                                      </p:cBhvr>
                                      <p:tavLst>
                                        <p:tav tm="0">
                                          <p:val>
                                            <p:strVal val="#ppt_y+0.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6" presetClass="entr" presetSubtype="0"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wipe(down)">
                                      <p:cBhvr>
                                        <p:cTn id="21" dur="580">
                                          <p:stCondLst>
                                            <p:cond delay="0"/>
                                          </p:stCondLst>
                                        </p:cTn>
                                        <p:tgtEl>
                                          <p:spTgt spid="10"/>
                                        </p:tgtEl>
                                      </p:cBhvr>
                                    </p:animEffect>
                                    <p:anim calcmode="lin" valueType="num">
                                      <p:cBhvr>
                                        <p:cTn id="22" dur="1822" tmFilter="0,0; 0.14,0.36; 0.43,0.73; 0.71,0.91; 1.0,1.0">
                                          <p:stCondLst>
                                            <p:cond delay="0"/>
                                          </p:stCondLst>
                                        </p:cTn>
                                        <p:tgtEl>
                                          <p:spTgt spid="10"/>
                                        </p:tgtEl>
                                        <p:attrNameLst>
                                          <p:attrName>ppt_x</p:attrName>
                                        </p:attrNameLst>
                                      </p:cBhvr>
                                      <p:tavLst>
                                        <p:tav tm="0">
                                          <p:val>
                                            <p:strVal val="#ppt_x-0.25"/>
                                          </p:val>
                                        </p:tav>
                                        <p:tav tm="100000">
                                          <p:val>
                                            <p:strVal val="#ppt_x"/>
                                          </p:val>
                                        </p:tav>
                                      </p:tavLst>
                                    </p:anim>
                                    <p:anim calcmode="lin" valueType="num">
                                      <p:cBhvr>
                                        <p:cTn id="23" dur="664" tmFilter="0.0,0.0; 0.25,0.07; 0.50,0.2; 0.75,0.467; 1.0,1.0">
                                          <p:stCondLst>
                                            <p:cond delay="0"/>
                                          </p:stCondLst>
                                        </p:cTn>
                                        <p:tgtEl>
                                          <p:spTgt spid="10"/>
                                        </p:tgtEl>
                                        <p:attrNameLst>
                                          <p:attrName>ppt_y</p:attrName>
                                        </p:attrNameLst>
                                      </p:cBhvr>
                                      <p:tavLst>
                                        <p:tav tm="0" fmla="#ppt_y-sin(pi*$)/3">
                                          <p:val>
                                            <p:fltVal val="0.5"/>
                                          </p:val>
                                        </p:tav>
                                        <p:tav tm="100000">
                                          <p:val>
                                            <p:fltVal val="1"/>
                                          </p:val>
                                        </p:tav>
                                      </p:tavLst>
                                    </p:anim>
                                    <p:anim calcmode="lin" valueType="num">
                                      <p:cBhvr>
                                        <p:cTn id="24" dur="664" tmFilter="0, 0; 0.125,0.2665; 0.25,0.4; 0.375,0.465; 0.5,0.5;  0.625,0.535; 0.75,0.6; 0.875,0.7335; 1,1">
                                          <p:stCondLst>
                                            <p:cond delay="664"/>
                                          </p:stCondLst>
                                        </p:cTn>
                                        <p:tgtEl>
                                          <p:spTgt spid="10"/>
                                        </p:tgtEl>
                                        <p:attrNameLst>
                                          <p:attrName>ppt_y</p:attrName>
                                        </p:attrNameLst>
                                      </p:cBhvr>
                                      <p:tavLst>
                                        <p:tav tm="0" fmla="#ppt_y-sin(pi*$)/9">
                                          <p:val>
                                            <p:fltVal val="0"/>
                                          </p:val>
                                        </p:tav>
                                        <p:tav tm="100000">
                                          <p:val>
                                            <p:fltVal val="1"/>
                                          </p:val>
                                        </p:tav>
                                      </p:tavLst>
                                    </p:anim>
                                    <p:anim calcmode="lin" valueType="num">
                                      <p:cBhvr>
                                        <p:cTn id="25" dur="332" tmFilter="0, 0; 0.125,0.2665; 0.25,0.4; 0.375,0.465; 0.5,0.5;  0.625,0.535; 0.75,0.6; 0.875,0.7335; 1,1">
                                          <p:stCondLst>
                                            <p:cond delay="1324"/>
                                          </p:stCondLst>
                                        </p:cTn>
                                        <p:tgtEl>
                                          <p:spTgt spid="10"/>
                                        </p:tgtEl>
                                        <p:attrNameLst>
                                          <p:attrName>ppt_y</p:attrName>
                                        </p:attrNameLst>
                                      </p:cBhvr>
                                      <p:tavLst>
                                        <p:tav tm="0" fmla="#ppt_y-sin(pi*$)/27">
                                          <p:val>
                                            <p:fltVal val="0"/>
                                          </p:val>
                                        </p:tav>
                                        <p:tav tm="100000">
                                          <p:val>
                                            <p:fltVal val="1"/>
                                          </p:val>
                                        </p:tav>
                                      </p:tavLst>
                                    </p:anim>
                                    <p:anim calcmode="lin" valueType="num">
                                      <p:cBhvr>
                                        <p:cTn id="26" dur="164" tmFilter="0, 0; 0.125,0.2665; 0.25,0.4; 0.375,0.465; 0.5,0.5;  0.625,0.535; 0.75,0.6; 0.875,0.7335; 1,1">
                                          <p:stCondLst>
                                            <p:cond delay="1656"/>
                                          </p:stCondLst>
                                        </p:cTn>
                                        <p:tgtEl>
                                          <p:spTgt spid="10"/>
                                        </p:tgtEl>
                                        <p:attrNameLst>
                                          <p:attrName>ppt_y</p:attrName>
                                        </p:attrNameLst>
                                      </p:cBhvr>
                                      <p:tavLst>
                                        <p:tav tm="0" fmla="#ppt_y-sin(pi*$)/81">
                                          <p:val>
                                            <p:fltVal val="0"/>
                                          </p:val>
                                        </p:tav>
                                        <p:tav tm="100000">
                                          <p:val>
                                            <p:fltVal val="1"/>
                                          </p:val>
                                        </p:tav>
                                      </p:tavLst>
                                    </p:anim>
                                    <p:animScale>
                                      <p:cBhvr>
                                        <p:cTn id="27" dur="26">
                                          <p:stCondLst>
                                            <p:cond delay="650"/>
                                          </p:stCondLst>
                                        </p:cTn>
                                        <p:tgtEl>
                                          <p:spTgt spid="10"/>
                                        </p:tgtEl>
                                      </p:cBhvr>
                                      <p:to x="100000" y="60000"/>
                                    </p:animScale>
                                    <p:animScale>
                                      <p:cBhvr>
                                        <p:cTn id="28" dur="166" decel="50000">
                                          <p:stCondLst>
                                            <p:cond delay="676"/>
                                          </p:stCondLst>
                                        </p:cTn>
                                        <p:tgtEl>
                                          <p:spTgt spid="10"/>
                                        </p:tgtEl>
                                      </p:cBhvr>
                                      <p:to x="100000" y="100000"/>
                                    </p:animScale>
                                    <p:animScale>
                                      <p:cBhvr>
                                        <p:cTn id="29" dur="26">
                                          <p:stCondLst>
                                            <p:cond delay="1312"/>
                                          </p:stCondLst>
                                        </p:cTn>
                                        <p:tgtEl>
                                          <p:spTgt spid="10"/>
                                        </p:tgtEl>
                                      </p:cBhvr>
                                      <p:to x="100000" y="80000"/>
                                    </p:animScale>
                                    <p:animScale>
                                      <p:cBhvr>
                                        <p:cTn id="30" dur="166" decel="50000">
                                          <p:stCondLst>
                                            <p:cond delay="1338"/>
                                          </p:stCondLst>
                                        </p:cTn>
                                        <p:tgtEl>
                                          <p:spTgt spid="10"/>
                                        </p:tgtEl>
                                      </p:cBhvr>
                                      <p:to x="100000" y="100000"/>
                                    </p:animScale>
                                    <p:animScale>
                                      <p:cBhvr>
                                        <p:cTn id="31" dur="26">
                                          <p:stCondLst>
                                            <p:cond delay="1642"/>
                                          </p:stCondLst>
                                        </p:cTn>
                                        <p:tgtEl>
                                          <p:spTgt spid="10"/>
                                        </p:tgtEl>
                                      </p:cBhvr>
                                      <p:to x="100000" y="90000"/>
                                    </p:animScale>
                                    <p:animScale>
                                      <p:cBhvr>
                                        <p:cTn id="32" dur="166" decel="50000">
                                          <p:stCondLst>
                                            <p:cond delay="1668"/>
                                          </p:stCondLst>
                                        </p:cTn>
                                        <p:tgtEl>
                                          <p:spTgt spid="10"/>
                                        </p:tgtEl>
                                      </p:cBhvr>
                                      <p:to x="100000" y="100000"/>
                                    </p:animScale>
                                    <p:animScale>
                                      <p:cBhvr>
                                        <p:cTn id="33" dur="26">
                                          <p:stCondLst>
                                            <p:cond delay="1808"/>
                                          </p:stCondLst>
                                        </p:cTn>
                                        <p:tgtEl>
                                          <p:spTgt spid="10"/>
                                        </p:tgtEl>
                                      </p:cBhvr>
                                      <p:to x="100000" y="95000"/>
                                    </p:animScale>
                                    <p:animScale>
                                      <p:cBhvr>
                                        <p:cTn id="34" dur="166" decel="50000">
                                          <p:stCondLst>
                                            <p:cond delay="1834"/>
                                          </p:stCondLst>
                                        </p:cTn>
                                        <p:tgtEl>
                                          <p:spTgt spid="10"/>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Our Responsibility as Nurses…</a:t>
            </a:r>
            <a:endParaRPr lang="en-US" dirty="0"/>
          </a:p>
        </p:txBody>
      </p:sp>
      <p:pic>
        <p:nvPicPr>
          <p:cNvPr id="6" name="Content Placeholder 5" descr="Workaround.png"/>
          <p:cNvPicPr>
            <a:picLocks noGrp="1" noChangeAspect="1"/>
          </p:cNvPicPr>
          <p:nvPr>
            <p:ph sz="half" idx="14"/>
          </p:nvPr>
        </p:nvPicPr>
        <p:blipFill rotWithShape="1">
          <a:blip r:embed="rId2">
            <a:extLst>
              <a:ext uri="{28A0092B-C50C-407E-A947-70E740481C1C}">
                <a14:useLocalDpi xmlns:a14="http://schemas.microsoft.com/office/drawing/2010/main" val="0"/>
              </a:ext>
            </a:extLst>
          </a:blip>
          <a:srcRect l="527" r="-235"/>
          <a:stretch/>
        </p:blipFill>
        <p:spPr>
          <a:xfrm>
            <a:off x="152400" y="3352800"/>
            <a:ext cx="8458200" cy="1447156"/>
          </a:xfrm>
        </p:spPr>
      </p:pic>
      <p:pic>
        <p:nvPicPr>
          <p:cNvPr id="9" name="Content Placeholder 8" descr="Original Hackers.png"/>
          <p:cNvPicPr>
            <a:picLocks noGrp="1" noChangeAspect="1"/>
          </p:cNvPicPr>
          <p:nvPr>
            <p:ph sz="half" idx="15"/>
          </p:nvPr>
        </p:nvPicPr>
        <p:blipFill rotWithShape="1">
          <a:blip r:embed="rId3">
            <a:extLst>
              <a:ext uri="{28A0092B-C50C-407E-A947-70E740481C1C}">
                <a14:useLocalDpi xmlns:a14="http://schemas.microsoft.com/office/drawing/2010/main" val="0"/>
              </a:ext>
            </a:extLst>
          </a:blip>
          <a:srcRect l="-445" r="-280"/>
          <a:stretch/>
        </p:blipFill>
        <p:spPr>
          <a:xfrm>
            <a:off x="533400" y="1676400"/>
            <a:ext cx="8473999" cy="1463040"/>
          </a:xfrm>
        </p:spPr>
      </p:pic>
      <p:pic>
        <p:nvPicPr>
          <p:cNvPr id="10" name="Picture 9" descr="Nurse Hacking.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 y="5105400"/>
            <a:ext cx="8144933" cy="1409700"/>
          </a:xfrm>
          <a:prstGeom prst="rect">
            <a:avLst/>
          </a:prstGeom>
        </p:spPr>
      </p:pic>
    </p:spTree>
    <p:extLst>
      <p:ext uri="{BB962C8B-B14F-4D97-AF65-F5344CB8AC3E}">
        <p14:creationId xmlns:p14="http://schemas.microsoft.com/office/powerpoint/2010/main" val="398289394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1000"/>
                                        <p:tgtEl>
                                          <p:spTgt spid="6"/>
                                        </p:tgtEl>
                                      </p:cBhvr>
                                    </p:animEffect>
                                    <p:anim calcmode="lin" valueType="num">
                                      <p:cBhvr>
                                        <p:cTn id="14" dur="1000" fill="hold"/>
                                        <p:tgtEl>
                                          <p:spTgt spid="6"/>
                                        </p:tgtEl>
                                        <p:attrNameLst>
                                          <p:attrName>ppt_x</p:attrName>
                                        </p:attrNameLst>
                                      </p:cBhvr>
                                      <p:tavLst>
                                        <p:tav tm="0">
                                          <p:val>
                                            <p:strVal val="#ppt_x"/>
                                          </p:val>
                                        </p:tav>
                                        <p:tav tm="100000">
                                          <p:val>
                                            <p:strVal val="#ppt_x"/>
                                          </p:val>
                                        </p:tav>
                                      </p:tavLst>
                                    </p:anim>
                                    <p:anim calcmode="lin" valueType="num">
                                      <p:cBhvr>
                                        <p:cTn id="15"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31" presetClass="entr" presetSubtype="0" fill="hold" nodeType="clickEffect">
                                  <p:stCondLst>
                                    <p:cond delay="0"/>
                                  </p:stCondLst>
                                  <p:childTnLst>
                                    <p:set>
                                      <p:cBhvr>
                                        <p:cTn id="19" dur="1" fill="hold">
                                          <p:stCondLst>
                                            <p:cond delay="0"/>
                                          </p:stCondLst>
                                        </p:cTn>
                                        <p:tgtEl>
                                          <p:spTgt spid="10"/>
                                        </p:tgtEl>
                                        <p:attrNameLst>
                                          <p:attrName>style.visibility</p:attrName>
                                        </p:attrNameLst>
                                      </p:cBhvr>
                                      <p:to>
                                        <p:strVal val="visible"/>
                                      </p:to>
                                    </p:set>
                                    <p:anim calcmode="lin" valueType="num">
                                      <p:cBhvr>
                                        <p:cTn id="20" dur="1000" fill="hold"/>
                                        <p:tgtEl>
                                          <p:spTgt spid="10"/>
                                        </p:tgtEl>
                                        <p:attrNameLst>
                                          <p:attrName>ppt_w</p:attrName>
                                        </p:attrNameLst>
                                      </p:cBhvr>
                                      <p:tavLst>
                                        <p:tav tm="0">
                                          <p:val>
                                            <p:fltVal val="0"/>
                                          </p:val>
                                        </p:tav>
                                        <p:tav tm="100000">
                                          <p:val>
                                            <p:strVal val="#ppt_w"/>
                                          </p:val>
                                        </p:tav>
                                      </p:tavLst>
                                    </p:anim>
                                    <p:anim calcmode="lin" valueType="num">
                                      <p:cBhvr>
                                        <p:cTn id="21" dur="1000" fill="hold"/>
                                        <p:tgtEl>
                                          <p:spTgt spid="10"/>
                                        </p:tgtEl>
                                        <p:attrNameLst>
                                          <p:attrName>ppt_h</p:attrName>
                                        </p:attrNameLst>
                                      </p:cBhvr>
                                      <p:tavLst>
                                        <p:tav tm="0">
                                          <p:val>
                                            <p:fltVal val="0"/>
                                          </p:val>
                                        </p:tav>
                                        <p:tav tm="100000">
                                          <p:val>
                                            <p:strVal val="#ppt_h"/>
                                          </p:val>
                                        </p:tav>
                                      </p:tavLst>
                                    </p:anim>
                                    <p:anim calcmode="lin" valueType="num">
                                      <p:cBhvr>
                                        <p:cTn id="22" dur="1000" fill="hold"/>
                                        <p:tgtEl>
                                          <p:spTgt spid="10"/>
                                        </p:tgtEl>
                                        <p:attrNameLst>
                                          <p:attrName>style.rotation</p:attrName>
                                        </p:attrNameLst>
                                      </p:cBhvr>
                                      <p:tavLst>
                                        <p:tav tm="0">
                                          <p:val>
                                            <p:fltVal val="90"/>
                                          </p:val>
                                        </p:tav>
                                        <p:tav tm="100000">
                                          <p:val>
                                            <p:fltVal val="0"/>
                                          </p:val>
                                        </p:tav>
                                      </p:tavLst>
                                    </p:anim>
                                    <p:animEffect transition="in" filter="fade">
                                      <p:cBhvr>
                                        <p:cTn id="23"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He gets a call on his ‘smart watch’</a:t>
            </a:r>
            <a:endParaRPr lang="en-US" dirty="0"/>
          </a:p>
        </p:txBody>
      </p:sp>
      <p:pic>
        <p:nvPicPr>
          <p:cNvPr id="5" name="Picture Placeholder 4" descr="Smartwatch.jpeg"/>
          <p:cNvPicPr>
            <a:picLocks noGrp="1" noChangeAspect="1"/>
          </p:cNvPicPr>
          <p:nvPr>
            <p:ph type="pic" sz="quarter" idx="15"/>
          </p:nvPr>
        </p:nvPicPr>
        <p:blipFill>
          <a:blip r:embed="rId2">
            <a:extLst>
              <a:ext uri="{28A0092B-C50C-407E-A947-70E740481C1C}">
                <a14:useLocalDpi xmlns:a14="http://schemas.microsoft.com/office/drawing/2010/main" val="0"/>
              </a:ext>
            </a:extLst>
          </a:blip>
          <a:srcRect t="1195" b="1195"/>
          <a:stretch>
            <a:fillRect/>
          </a:stretch>
        </p:blipFill>
        <p:spPr/>
      </p:pic>
      <p:sp>
        <p:nvSpPr>
          <p:cNvPr id="4" name="Text Placeholder 3"/>
          <p:cNvSpPr>
            <a:spLocks noGrp="1"/>
          </p:cNvSpPr>
          <p:nvPr>
            <p:ph type="body" sz="half" idx="2"/>
          </p:nvPr>
        </p:nvSpPr>
        <p:spPr>
          <a:xfrm>
            <a:off x="3158117" y="5230906"/>
            <a:ext cx="5532958" cy="1322294"/>
          </a:xfrm>
        </p:spPr>
        <p:txBody>
          <a:bodyPr>
            <a:normAutofit lnSpcReduction="10000"/>
          </a:bodyPr>
          <a:lstStyle/>
          <a:p>
            <a:r>
              <a:rPr lang="en-US" dirty="0" smtClean="0"/>
              <a:t>Informing him an appointment is available</a:t>
            </a:r>
          </a:p>
          <a:p>
            <a:r>
              <a:rPr lang="en-US" i="1" dirty="0" smtClean="0"/>
              <a:t>this morning</a:t>
            </a:r>
            <a:r>
              <a:rPr lang="en-US" dirty="0" smtClean="0"/>
              <a:t> with his Nurse Practitioner… </a:t>
            </a:r>
          </a:p>
          <a:p>
            <a:endParaRPr lang="en-US" dirty="0"/>
          </a:p>
          <a:p>
            <a:r>
              <a:rPr lang="en-US" dirty="0" smtClean="0"/>
              <a:t>Would he be available?</a:t>
            </a:r>
            <a:endParaRPr lang="en-US" dirty="0"/>
          </a:p>
        </p:txBody>
      </p:sp>
    </p:spTree>
    <p:extLst>
      <p:ext uri="{BB962C8B-B14F-4D97-AF65-F5344CB8AC3E}">
        <p14:creationId xmlns:p14="http://schemas.microsoft.com/office/powerpoint/2010/main" val="3603555746"/>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z="4000" dirty="0"/>
              <a:t> </a:t>
            </a:r>
            <a:r>
              <a:rPr lang="en-US" sz="4000" dirty="0" smtClean="0"/>
              <a:t>The History now includes…</a:t>
            </a:r>
            <a:br>
              <a:rPr lang="en-US" sz="4000" dirty="0" smtClean="0"/>
            </a:br>
            <a:r>
              <a:rPr lang="en-US" sz="4000" dirty="0" smtClean="0"/>
              <a:t> the Download.</a:t>
            </a:r>
            <a:endParaRPr lang="en-US" sz="4000" dirty="0"/>
          </a:p>
        </p:txBody>
      </p:sp>
      <p:sp>
        <p:nvSpPr>
          <p:cNvPr id="6" name="Text Placeholder 5"/>
          <p:cNvSpPr>
            <a:spLocks noGrp="1"/>
          </p:cNvSpPr>
          <p:nvPr>
            <p:ph type="body" idx="1"/>
          </p:nvPr>
        </p:nvSpPr>
        <p:spPr>
          <a:xfrm>
            <a:off x="1371600" y="1828800"/>
            <a:ext cx="3200400" cy="584035"/>
          </a:xfrm>
        </p:spPr>
        <p:txBody>
          <a:bodyPr>
            <a:normAutofit fontScale="92500" lnSpcReduction="20000"/>
          </a:bodyPr>
          <a:lstStyle/>
          <a:p>
            <a:r>
              <a:rPr lang="en-US" dirty="0" smtClean="0"/>
              <a:t>App-Assisted </a:t>
            </a:r>
            <a:r>
              <a:rPr lang="en-US" dirty="0" smtClean="0">
                <a:hlinkClick r:id="rId2"/>
              </a:rPr>
              <a:t>Activity</a:t>
            </a:r>
            <a:r>
              <a:rPr lang="en-US" dirty="0" smtClean="0"/>
              <a:t> Monitor</a:t>
            </a:r>
            <a:endParaRPr lang="en-US" dirty="0"/>
          </a:p>
        </p:txBody>
      </p:sp>
      <p:pic>
        <p:nvPicPr>
          <p:cNvPr id="10" name="Content Placeholder 9"/>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304800" y="2514600"/>
            <a:ext cx="6033185" cy="3276600"/>
          </a:xfrm>
        </p:spPr>
      </p:pic>
      <p:sp>
        <p:nvSpPr>
          <p:cNvPr id="8" name="Text Placeholder 7"/>
          <p:cNvSpPr>
            <a:spLocks noGrp="1"/>
          </p:cNvSpPr>
          <p:nvPr>
            <p:ph type="body" sz="quarter" idx="3"/>
          </p:nvPr>
        </p:nvSpPr>
        <p:spPr>
          <a:xfrm>
            <a:off x="5791200" y="1676400"/>
            <a:ext cx="3200400" cy="584035"/>
          </a:xfrm>
        </p:spPr>
        <p:txBody>
          <a:bodyPr/>
          <a:lstStyle/>
          <a:p>
            <a:r>
              <a:rPr lang="en-US" dirty="0" smtClean="0"/>
              <a:t>Glucose </a:t>
            </a:r>
            <a:r>
              <a:rPr lang="en-US" dirty="0" smtClean="0">
                <a:hlinkClick r:id="rId4"/>
              </a:rPr>
              <a:t>Monitor</a:t>
            </a:r>
            <a:endParaRPr lang="en-US" dirty="0"/>
          </a:p>
        </p:txBody>
      </p:sp>
      <p:pic>
        <p:nvPicPr>
          <p:cNvPr id="11" name="Content Placeholder 10"/>
          <p:cNvPicPr>
            <a:picLocks noGrp="1" noChangeAspect="1"/>
          </p:cNvPicPr>
          <p:nvPr>
            <p:ph sz="quarter" idx="4"/>
          </p:nvPr>
        </p:nvPicPr>
        <p:blipFill>
          <a:blip r:embed="rId5">
            <a:extLst>
              <a:ext uri="{28A0092B-C50C-407E-A947-70E740481C1C}">
                <a14:useLocalDpi xmlns:a14="http://schemas.microsoft.com/office/drawing/2010/main" val="0"/>
              </a:ext>
            </a:extLst>
          </a:blip>
          <a:stretch>
            <a:fillRect/>
          </a:stretch>
        </p:blipFill>
        <p:spPr>
          <a:xfrm>
            <a:off x="4754880" y="4419600"/>
            <a:ext cx="1417319" cy="2438400"/>
          </a:xfrm>
        </p:spPr>
      </p:pic>
      <p:pic>
        <p:nvPicPr>
          <p:cNvPr id="7" name="Content Placeholder 10" descr="iBGStar.png"/>
          <p:cNvPicPr>
            <a:picLocks noChangeAspect="1"/>
          </p:cNvPicPr>
          <p:nvPr/>
        </p:nvPicPr>
        <p:blipFill rotWithShape="1">
          <a:blip r:embed="rId6">
            <a:extLst>
              <a:ext uri="{28A0092B-C50C-407E-A947-70E740481C1C}">
                <a14:useLocalDpi xmlns:a14="http://schemas.microsoft.com/office/drawing/2010/main" val="0"/>
              </a:ext>
            </a:extLst>
          </a:blip>
          <a:srcRect l="-2643" r="17726"/>
          <a:stretch/>
        </p:blipFill>
        <p:spPr>
          <a:xfrm>
            <a:off x="5715000" y="2438400"/>
            <a:ext cx="3080862" cy="3124200"/>
          </a:xfrm>
          <a:prstGeom prst="rect">
            <a:avLst/>
          </a:prstGeom>
        </p:spPr>
      </p:pic>
    </p:spTree>
    <p:extLst>
      <p:ext uri="{BB962C8B-B14F-4D97-AF65-F5344CB8AC3E}">
        <p14:creationId xmlns:p14="http://schemas.microsoft.com/office/powerpoint/2010/main" val="2026225846"/>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z="4000" dirty="0"/>
              <a:t> </a:t>
            </a:r>
            <a:r>
              <a:rPr lang="en-US" sz="4000" dirty="0" smtClean="0"/>
              <a:t>and more Downloads.</a:t>
            </a:r>
            <a:endParaRPr lang="en-US" sz="4000" dirty="0"/>
          </a:p>
        </p:txBody>
      </p:sp>
      <p:sp>
        <p:nvSpPr>
          <p:cNvPr id="6" name="Text Placeholder 5"/>
          <p:cNvSpPr>
            <a:spLocks noGrp="1"/>
          </p:cNvSpPr>
          <p:nvPr>
            <p:ph type="body" idx="1"/>
          </p:nvPr>
        </p:nvSpPr>
        <p:spPr>
          <a:xfrm>
            <a:off x="1219200" y="1905000"/>
            <a:ext cx="3200400" cy="584035"/>
          </a:xfrm>
        </p:spPr>
        <p:txBody>
          <a:bodyPr>
            <a:normAutofit fontScale="92500" lnSpcReduction="20000"/>
          </a:bodyPr>
          <a:lstStyle/>
          <a:p>
            <a:r>
              <a:rPr lang="en-US" dirty="0" smtClean="0">
                <a:hlinkClick r:id="rId2"/>
              </a:rPr>
              <a:t>Continuous</a:t>
            </a:r>
            <a:r>
              <a:rPr lang="en-US" dirty="0" smtClean="0"/>
              <a:t> Glucose Monitoring</a:t>
            </a:r>
            <a:endParaRPr lang="en-US" dirty="0"/>
          </a:p>
        </p:txBody>
      </p:sp>
      <p:pic>
        <p:nvPicPr>
          <p:cNvPr id="10" name="Content Placeholder 9"/>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733920" y="2514600"/>
            <a:ext cx="3971471" cy="2514600"/>
          </a:xfrm>
        </p:spPr>
      </p:pic>
      <p:sp>
        <p:nvSpPr>
          <p:cNvPr id="8" name="Text Placeholder 7"/>
          <p:cNvSpPr>
            <a:spLocks noGrp="1"/>
          </p:cNvSpPr>
          <p:nvPr>
            <p:ph type="body" sz="quarter" idx="3"/>
          </p:nvPr>
        </p:nvSpPr>
        <p:spPr>
          <a:xfrm>
            <a:off x="5334000" y="1828800"/>
            <a:ext cx="3200400" cy="584035"/>
          </a:xfrm>
        </p:spPr>
        <p:txBody>
          <a:bodyPr>
            <a:normAutofit/>
          </a:bodyPr>
          <a:lstStyle/>
          <a:p>
            <a:r>
              <a:rPr lang="en-US" dirty="0" smtClean="0"/>
              <a:t>Home </a:t>
            </a:r>
            <a:r>
              <a:rPr lang="en-US" dirty="0" smtClean="0">
                <a:hlinkClick r:id="rId4"/>
              </a:rPr>
              <a:t>Pregnancy</a:t>
            </a:r>
            <a:r>
              <a:rPr lang="en-US" dirty="0" smtClean="0"/>
              <a:t> Apps</a:t>
            </a:r>
            <a:endParaRPr lang="en-US" dirty="0"/>
          </a:p>
        </p:txBody>
      </p:sp>
      <p:pic>
        <p:nvPicPr>
          <p:cNvPr id="7" name="Content Placeholder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29200" y="2514599"/>
            <a:ext cx="3810000" cy="2592431"/>
          </a:xfrm>
          <a:prstGeom prst="rect">
            <a:avLst/>
          </a:prstGeom>
        </p:spPr>
      </p:pic>
    </p:spTree>
    <p:extLst>
      <p:ext uri="{BB962C8B-B14F-4D97-AF65-F5344CB8AC3E}">
        <p14:creationId xmlns:p14="http://schemas.microsoft.com/office/powerpoint/2010/main" val="1239662465"/>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z="4000" dirty="0" smtClean="0"/>
              <a:t>Other </a:t>
            </a:r>
            <a:r>
              <a:rPr lang="en-US" sz="4000" dirty="0" smtClean="0"/>
              <a:t>History </a:t>
            </a:r>
            <a:r>
              <a:rPr lang="en-US" sz="4000" dirty="0" smtClean="0"/>
              <a:t>is now available…</a:t>
            </a:r>
            <a:endParaRPr lang="en-US" sz="4000" dirty="0"/>
          </a:p>
        </p:txBody>
      </p:sp>
      <p:sp>
        <p:nvSpPr>
          <p:cNvPr id="6" name="Text Placeholder 5"/>
          <p:cNvSpPr>
            <a:spLocks noGrp="1"/>
          </p:cNvSpPr>
          <p:nvPr>
            <p:ph type="body" idx="1"/>
          </p:nvPr>
        </p:nvSpPr>
        <p:spPr/>
        <p:txBody>
          <a:bodyPr>
            <a:normAutofit fontScale="92500" lnSpcReduction="20000"/>
          </a:bodyPr>
          <a:lstStyle/>
          <a:p>
            <a:r>
              <a:rPr lang="en-US" dirty="0" smtClean="0"/>
              <a:t>Personal </a:t>
            </a:r>
            <a:r>
              <a:rPr lang="en-US" dirty="0" smtClean="0">
                <a:hlinkClick r:id="rId2"/>
              </a:rPr>
              <a:t>Genome</a:t>
            </a:r>
            <a:r>
              <a:rPr lang="en-US" dirty="0" smtClean="0"/>
              <a:t> Sequencing</a:t>
            </a:r>
            <a:endParaRPr lang="en-US" dirty="0"/>
          </a:p>
        </p:txBody>
      </p:sp>
      <p:pic>
        <p:nvPicPr>
          <p:cNvPr id="10" name="Content Placeholder 9"/>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762000" y="2057400"/>
            <a:ext cx="3566160" cy="3074514"/>
          </a:xfrm>
        </p:spPr>
      </p:pic>
      <p:sp>
        <p:nvSpPr>
          <p:cNvPr id="8" name="Text Placeholder 7"/>
          <p:cNvSpPr>
            <a:spLocks noGrp="1"/>
          </p:cNvSpPr>
          <p:nvPr>
            <p:ph type="body" sz="quarter" idx="3"/>
          </p:nvPr>
        </p:nvSpPr>
        <p:spPr/>
        <p:txBody>
          <a:bodyPr>
            <a:normAutofit fontScale="92500" lnSpcReduction="20000"/>
          </a:bodyPr>
          <a:lstStyle/>
          <a:p>
            <a:r>
              <a:rPr lang="en-US" dirty="0" smtClean="0">
                <a:hlinkClick r:id="rId4"/>
              </a:rPr>
              <a:t>Breathalyzer</a:t>
            </a:r>
            <a:r>
              <a:rPr lang="en-US" dirty="0" smtClean="0"/>
              <a:t> to assess for underlying illness</a:t>
            </a:r>
            <a:endParaRPr lang="en-US" dirty="0"/>
          </a:p>
        </p:txBody>
      </p:sp>
      <p:pic>
        <p:nvPicPr>
          <p:cNvPr id="11" name="Content Placeholder 10"/>
          <p:cNvPicPr>
            <a:picLocks noGrp="1" noChangeAspect="1"/>
          </p:cNvPicPr>
          <p:nvPr>
            <p:ph sz="quarter" idx="4"/>
          </p:nvPr>
        </p:nvPicPr>
        <p:blipFill>
          <a:blip r:embed="rId5">
            <a:extLst>
              <a:ext uri="{28A0092B-C50C-407E-A947-70E740481C1C}">
                <a14:useLocalDpi xmlns:a14="http://schemas.microsoft.com/office/drawing/2010/main" val="0"/>
              </a:ext>
            </a:extLst>
          </a:blip>
          <a:stretch>
            <a:fillRect/>
          </a:stretch>
        </p:blipFill>
        <p:spPr>
          <a:xfrm>
            <a:off x="4814774" y="2174875"/>
            <a:ext cx="3229639" cy="3616325"/>
          </a:xfrm>
        </p:spPr>
      </p:pic>
      <p:sp>
        <p:nvSpPr>
          <p:cNvPr id="2" name="TextBox 1"/>
          <p:cNvSpPr txBox="1"/>
          <p:nvPr/>
        </p:nvSpPr>
        <p:spPr>
          <a:xfrm>
            <a:off x="685800" y="5105400"/>
            <a:ext cx="4060528" cy="1200329"/>
          </a:xfrm>
          <a:prstGeom prst="rect">
            <a:avLst/>
          </a:prstGeom>
          <a:noFill/>
        </p:spPr>
        <p:txBody>
          <a:bodyPr wrap="square" rtlCol="0">
            <a:spAutoFit/>
          </a:bodyPr>
          <a:lstStyle/>
          <a:p>
            <a:pPr algn="ctr"/>
            <a:r>
              <a:rPr lang="en-US" dirty="0" smtClean="0">
                <a:latin typeface="Impact"/>
                <a:cs typeface="Impact"/>
              </a:rPr>
              <a:t>Breath </a:t>
            </a:r>
            <a:r>
              <a:rPr lang="en-US" dirty="0" smtClean="0">
                <a:solidFill>
                  <a:srgbClr val="FF0000"/>
                </a:solidFill>
                <a:latin typeface="Impact"/>
                <a:cs typeface="Impact"/>
              </a:rPr>
              <a:t>HERE</a:t>
            </a:r>
            <a:r>
              <a:rPr lang="en-US" dirty="0" smtClean="0">
                <a:latin typeface="Impact"/>
                <a:cs typeface="Impact"/>
              </a:rPr>
              <a:t> to Diagnose:</a:t>
            </a:r>
          </a:p>
          <a:p>
            <a:pPr algn="ctr"/>
            <a:r>
              <a:rPr lang="en-US" dirty="0" smtClean="0">
                <a:solidFill>
                  <a:srgbClr val="C47810"/>
                </a:solidFill>
                <a:latin typeface="Impact"/>
                <a:cs typeface="Impact"/>
              </a:rPr>
              <a:t>Cancer, Kidney Disease</a:t>
            </a:r>
          </a:p>
          <a:p>
            <a:pPr algn="ctr"/>
            <a:r>
              <a:rPr lang="en-US" dirty="0" smtClean="0">
                <a:solidFill>
                  <a:srgbClr val="C47810"/>
                </a:solidFill>
                <a:latin typeface="Impact"/>
                <a:cs typeface="Impact"/>
              </a:rPr>
              <a:t>Diabetes, Tuberculosis,</a:t>
            </a:r>
          </a:p>
          <a:p>
            <a:pPr algn="ctr"/>
            <a:r>
              <a:rPr lang="en-US" dirty="0" smtClean="0">
                <a:solidFill>
                  <a:srgbClr val="C47810"/>
                </a:solidFill>
                <a:latin typeface="Impact"/>
                <a:cs typeface="Impact"/>
              </a:rPr>
              <a:t>&amp; GI Infections</a:t>
            </a:r>
            <a:endParaRPr lang="en-US" dirty="0">
              <a:solidFill>
                <a:srgbClr val="C47810"/>
              </a:solidFill>
              <a:latin typeface="Impact"/>
              <a:cs typeface="Impact"/>
            </a:endParaRPr>
          </a:p>
        </p:txBody>
      </p:sp>
    </p:spTree>
    <p:extLst>
      <p:ext uri="{BB962C8B-B14F-4D97-AF65-F5344CB8AC3E}">
        <p14:creationId xmlns:p14="http://schemas.microsoft.com/office/powerpoint/2010/main" val="3203602266"/>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z="4000" dirty="0" smtClean="0"/>
              <a:t>After a careful history... A few tests.</a:t>
            </a:r>
            <a:endParaRPr lang="en-US" sz="4000" dirty="0"/>
          </a:p>
        </p:txBody>
      </p:sp>
      <p:sp>
        <p:nvSpPr>
          <p:cNvPr id="6" name="Text Placeholder 5"/>
          <p:cNvSpPr>
            <a:spLocks noGrp="1"/>
          </p:cNvSpPr>
          <p:nvPr>
            <p:ph type="body" idx="1"/>
          </p:nvPr>
        </p:nvSpPr>
        <p:spPr/>
        <p:txBody>
          <a:bodyPr>
            <a:normAutofit fontScale="92500"/>
          </a:bodyPr>
          <a:lstStyle/>
          <a:p>
            <a:r>
              <a:rPr lang="en-US" dirty="0" smtClean="0"/>
              <a:t>Find a </a:t>
            </a:r>
            <a:r>
              <a:rPr lang="en-US" dirty="0" smtClean="0">
                <a:hlinkClick r:id="rId2"/>
              </a:rPr>
              <a:t>vein</a:t>
            </a:r>
            <a:r>
              <a:rPr lang="en-US" dirty="0" smtClean="0"/>
              <a:t> for blood testing</a:t>
            </a:r>
            <a:endParaRPr lang="en-US" dirty="0"/>
          </a:p>
        </p:txBody>
      </p:sp>
      <p:pic>
        <p:nvPicPr>
          <p:cNvPr id="10" name="Content Placeholder 9"/>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914400" y="2133600"/>
            <a:ext cx="3566160" cy="1174735"/>
          </a:xfrm>
        </p:spPr>
      </p:pic>
      <p:sp>
        <p:nvSpPr>
          <p:cNvPr id="8" name="Text Placeholder 7"/>
          <p:cNvSpPr>
            <a:spLocks noGrp="1"/>
          </p:cNvSpPr>
          <p:nvPr>
            <p:ph type="body" sz="quarter" idx="3"/>
          </p:nvPr>
        </p:nvSpPr>
        <p:spPr/>
        <p:txBody>
          <a:bodyPr/>
          <a:lstStyle/>
          <a:p>
            <a:r>
              <a:rPr lang="en-US" dirty="0" smtClean="0">
                <a:hlinkClick r:id="rId4"/>
              </a:rPr>
              <a:t>Urinalysis</a:t>
            </a:r>
            <a:r>
              <a:rPr lang="en-US" dirty="0" smtClean="0"/>
              <a:t> by Smartphone</a:t>
            </a:r>
            <a:endParaRPr lang="en-US" dirty="0"/>
          </a:p>
        </p:txBody>
      </p:sp>
      <p:pic>
        <p:nvPicPr>
          <p:cNvPr id="11" name="Content Placeholder 10"/>
          <p:cNvPicPr>
            <a:picLocks noGrp="1" noChangeAspect="1"/>
          </p:cNvPicPr>
          <p:nvPr>
            <p:ph sz="quarter" idx="4"/>
          </p:nvPr>
        </p:nvPicPr>
        <p:blipFill>
          <a:blip r:embed="rId5">
            <a:extLst>
              <a:ext uri="{28A0092B-C50C-407E-A947-70E740481C1C}">
                <a14:useLocalDpi xmlns:a14="http://schemas.microsoft.com/office/drawing/2010/main" val="0"/>
              </a:ext>
            </a:extLst>
          </a:blip>
          <a:stretch>
            <a:fillRect/>
          </a:stretch>
        </p:blipFill>
        <p:spPr>
          <a:xfrm>
            <a:off x="4800600" y="2209800"/>
            <a:ext cx="3566160" cy="1902994"/>
          </a:xfrm>
        </p:spPr>
      </p:pic>
      <p:sp>
        <p:nvSpPr>
          <p:cNvPr id="13" name="TextBox 12"/>
          <p:cNvSpPr txBox="1"/>
          <p:nvPr/>
        </p:nvSpPr>
        <p:spPr>
          <a:xfrm>
            <a:off x="914400" y="3505200"/>
            <a:ext cx="2603823" cy="707886"/>
          </a:xfrm>
          <a:prstGeom prst="rect">
            <a:avLst/>
          </a:prstGeom>
          <a:noFill/>
        </p:spPr>
        <p:txBody>
          <a:bodyPr wrap="none" rtlCol="0">
            <a:spAutoFit/>
          </a:bodyPr>
          <a:lstStyle/>
          <a:p>
            <a:r>
              <a:rPr lang="en-US" sz="2000" dirty="0" smtClean="0">
                <a:solidFill>
                  <a:schemeClr val="tx2">
                    <a:lumMod val="60000"/>
                    <a:lumOff val="40000"/>
                  </a:schemeClr>
                </a:solidFill>
                <a:latin typeface="Impact"/>
              </a:rPr>
              <a:t>Check to see in your NP</a:t>
            </a:r>
          </a:p>
          <a:p>
            <a:r>
              <a:rPr lang="en-US" sz="2000" dirty="0" smtClean="0">
                <a:solidFill>
                  <a:schemeClr val="tx2">
                    <a:lumMod val="60000"/>
                    <a:lumOff val="40000"/>
                  </a:schemeClr>
                </a:solidFill>
                <a:latin typeface="Impact"/>
              </a:rPr>
              <a:t> </a:t>
            </a:r>
            <a:r>
              <a:rPr lang="en-US" sz="2000" dirty="0" smtClean="0">
                <a:solidFill>
                  <a:schemeClr val="tx2">
                    <a:lumMod val="60000"/>
                    <a:lumOff val="40000"/>
                  </a:schemeClr>
                </a:solidFill>
                <a:latin typeface="Impact"/>
                <a:hlinkClick r:id="rId6"/>
              </a:rPr>
              <a:t>washed</a:t>
            </a:r>
            <a:r>
              <a:rPr lang="en-US" sz="2000" dirty="0" smtClean="0">
                <a:solidFill>
                  <a:schemeClr val="tx2">
                    <a:lumMod val="60000"/>
                    <a:lumOff val="40000"/>
                  </a:schemeClr>
                </a:solidFill>
                <a:latin typeface="Impact"/>
              </a:rPr>
              <a:t> their hands!</a:t>
            </a:r>
            <a:endParaRPr lang="en-US" sz="2000" dirty="0">
              <a:solidFill>
                <a:schemeClr val="tx2">
                  <a:lumMod val="60000"/>
                  <a:lumOff val="40000"/>
                </a:schemeClr>
              </a:solidFill>
              <a:latin typeface="Impact"/>
            </a:endParaRPr>
          </a:p>
        </p:txBody>
      </p:sp>
      <p:pic>
        <p:nvPicPr>
          <p:cNvPr id="14" name="Picture 13" descr="Hand Washing.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43000" y="4191000"/>
            <a:ext cx="2106737" cy="2146300"/>
          </a:xfrm>
          <a:prstGeom prst="rect">
            <a:avLst/>
          </a:prstGeom>
        </p:spPr>
      </p:pic>
      <p:pic>
        <p:nvPicPr>
          <p:cNvPr id="15" name="Picture 14" descr="Intelligent M.png">
            <a:hlinkClick r:id="rId8"/>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295400" y="5867400"/>
            <a:ext cx="1823550" cy="800100"/>
          </a:xfrm>
          <a:prstGeom prst="rect">
            <a:avLst/>
          </a:prstGeom>
        </p:spPr>
      </p:pic>
      <p:sp>
        <p:nvSpPr>
          <p:cNvPr id="16" name="TextBox 15"/>
          <p:cNvSpPr txBox="1"/>
          <p:nvPr/>
        </p:nvSpPr>
        <p:spPr>
          <a:xfrm>
            <a:off x="4191000" y="4343400"/>
            <a:ext cx="3057247" cy="369332"/>
          </a:xfrm>
          <a:prstGeom prst="rect">
            <a:avLst/>
          </a:prstGeom>
          <a:noFill/>
        </p:spPr>
        <p:txBody>
          <a:bodyPr wrap="none" rtlCol="0">
            <a:spAutoFit/>
          </a:bodyPr>
          <a:lstStyle/>
          <a:p>
            <a:r>
              <a:rPr lang="en-US" dirty="0" smtClean="0">
                <a:solidFill>
                  <a:srgbClr val="B29F6B"/>
                </a:solidFill>
                <a:latin typeface="Impact"/>
                <a:cs typeface="Impact"/>
              </a:rPr>
              <a:t>Don’t worry there’s a </a:t>
            </a:r>
            <a:r>
              <a:rPr lang="en-US" dirty="0" smtClean="0">
                <a:solidFill>
                  <a:srgbClr val="B29F6B"/>
                </a:solidFill>
                <a:latin typeface="Impact"/>
                <a:cs typeface="Impact"/>
                <a:hlinkClick r:id="rId10"/>
              </a:rPr>
              <a:t>condom</a:t>
            </a:r>
            <a:r>
              <a:rPr lang="en-US" dirty="0" smtClean="0">
                <a:solidFill>
                  <a:srgbClr val="B29F6B"/>
                </a:solidFill>
                <a:latin typeface="Impact"/>
                <a:cs typeface="Impact"/>
              </a:rPr>
              <a:t>…</a:t>
            </a:r>
            <a:endParaRPr lang="en-US" dirty="0">
              <a:solidFill>
                <a:srgbClr val="B29F6B"/>
              </a:solidFill>
              <a:latin typeface="Impact"/>
              <a:cs typeface="Impact"/>
            </a:endParaRPr>
          </a:p>
        </p:txBody>
      </p:sp>
      <p:pic>
        <p:nvPicPr>
          <p:cNvPr id="17" name="Picture 16" descr="Smartphone condom.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267200" y="4724400"/>
            <a:ext cx="2933700" cy="1927860"/>
          </a:xfrm>
          <a:prstGeom prst="rect">
            <a:avLst/>
          </a:prstGeom>
        </p:spPr>
      </p:pic>
    </p:spTree>
    <p:extLst>
      <p:ext uri="{BB962C8B-B14F-4D97-AF65-F5344CB8AC3E}">
        <p14:creationId xmlns:p14="http://schemas.microsoft.com/office/powerpoint/2010/main" val="3330120666"/>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609600" y="503238"/>
            <a:ext cx="7924800" cy="868362"/>
          </a:xfrm>
        </p:spPr>
        <p:txBody>
          <a:bodyPr/>
          <a:lstStyle/>
          <a:p>
            <a:r>
              <a:rPr lang="en-US" sz="4000" dirty="0" smtClean="0"/>
              <a:t>Disease-Focused Apps &amp; Peripherals</a:t>
            </a:r>
            <a:endParaRPr lang="en-US" sz="4000" dirty="0"/>
          </a:p>
        </p:txBody>
      </p:sp>
      <p:sp>
        <p:nvSpPr>
          <p:cNvPr id="6" name="Text Placeholder 5"/>
          <p:cNvSpPr>
            <a:spLocks noGrp="1"/>
          </p:cNvSpPr>
          <p:nvPr>
            <p:ph type="body" idx="1"/>
          </p:nvPr>
        </p:nvSpPr>
        <p:spPr/>
        <p:txBody>
          <a:bodyPr>
            <a:normAutofit fontScale="92500" lnSpcReduction="20000"/>
          </a:bodyPr>
          <a:lstStyle/>
          <a:p>
            <a:r>
              <a:rPr lang="en-US" dirty="0"/>
              <a:t>FDA Approved </a:t>
            </a:r>
            <a:r>
              <a:rPr lang="en-US" dirty="0" smtClean="0"/>
              <a:t>Smartphone</a:t>
            </a:r>
          </a:p>
          <a:p>
            <a:r>
              <a:rPr lang="en-US" dirty="0" smtClean="0">
                <a:hlinkClick r:id="rId2"/>
              </a:rPr>
              <a:t>EKG</a:t>
            </a:r>
            <a:endParaRPr lang="en-US" dirty="0"/>
          </a:p>
        </p:txBody>
      </p:sp>
      <p:pic>
        <p:nvPicPr>
          <p:cNvPr id="10" name="Content Placeholder 9"/>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15262" y="2057400"/>
            <a:ext cx="4861538" cy="2954139"/>
          </a:xfrm>
        </p:spPr>
      </p:pic>
      <p:sp>
        <p:nvSpPr>
          <p:cNvPr id="8" name="Text Placeholder 7"/>
          <p:cNvSpPr>
            <a:spLocks noGrp="1"/>
          </p:cNvSpPr>
          <p:nvPr>
            <p:ph type="body" sz="quarter" idx="3"/>
          </p:nvPr>
        </p:nvSpPr>
        <p:spPr>
          <a:xfrm>
            <a:off x="4953000" y="2133600"/>
            <a:ext cx="3200400" cy="584035"/>
          </a:xfrm>
        </p:spPr>
        <p:txBody>
          <a:bodyPr>
            <a:normAutofit fontScale="92500" lnSpcReduction="20000"/>
          </a:bodyPr>
          <a:lstStyle/>
          <a:p>
            <a:r>
              <a:rPr lang="en-US" dirty="0" smtClean="0"/>
              <a:t>FDA Approved Yearly Diabetic </a:t>
            </a:r>
            <a:r>
              <a:rPr lang="en-US" dirty="0" smtClean="0">
                <a:hlinkClick r:id="rId4"/>
              </a:rPr>
              <a:t>Vision Exam</a:t>
            </a:r>
            <a:endParaRPr lang="en-US" dirty="0"/>
          </a:p>
        </p:txBody>
      </p:sp>
      <p:pic>
        <p:nvPicPr>
          <p:cNvPr id="11" name="Content Placeholder 10"/>
          <p:cNvPicPr>
            <a:picLocks noGrp="1" noChangeAspect="1"/>
          </p:cNvPicPr>
          <p:nvPr>
            <p:ph sz="quarter" idx="4"/>
          </p:nvPr>
        </p:nvPicPr>
        <p:blipFill>
          <a:blip r:embed="rId5">
            <a:extLst>
              <a:ext uri="{28A0092B-C50C-407E-A947-70E740481C1C}">
                <a14:useLocalDpi xmlns:a14="http://schemas.microsoft.com/office/drawing/2010/main" val="0"/>
              </a:ext>
            </a:extLst>
          </a:blip>
          <a:stretch>
            <a:fillRect/>
          </a:stretch>
        </p:blipFill>
        <p:spPr>
          <a:xfrm>
            <a:off x="3886200" y="2895600"/>
            <a:ext cx="4849227" cy="2737815"/>
          </a:xfrm>
        </p:spPr>
      </p:pic>
      <p:pic>
        <p:nvPicPr>
          <p:cNvPr id="2" name="Picture 1" descr="Screen Shot 2013-05-01 at 1.59.34 P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14400" y="4572000"/>
            <a:ext cx="2332071" cy="2082800"/>
          </a:xfrm>
          <a:prstGeom prst="rect">
            <a:avLst/>
          </a:prstGeom>
        </p:spPr>
      </p:pic>
    </p:spTree>
    <p:extLst>
      <p:ext uri="{BB962C8B-B14F-4D97-AF65-F5344CB8AC3E}">
        <p14:creationId xmlns:p14="http://schemas.microsoft.com/office/powerpoint/2010/main" val="4034153020"/>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10"/>
          <p:cNvPicPr>
            <a:picLocks noGrp="1" noChangeAspect="1"/>
          </p:cNvPicPr>
          <p:nvPr>
            <p:ph sz="quarter" idx="4"/>
          </p:nvPr>
        </p:nvPicPr>
        <p:blipFill>
          <a:blip r:embed="rId2">
            <a:extLst>
              <a:ext uri="{28A0092B-C50C-407E-A947-70E740481C1C}">
                <a14:useLocalDpi xmlns:a14="http://schemas.microsoft.com/office/drawing/2010/main" val="0"/>
              </a:ext>
            </a:extLst>
          </a:blip>
          <a:stretch>
            <a:fillRect/>
          </a:stretch>
        </p:blipFill>
        <p:spPr>
          <a:xfrm>
            <a:off x="4572000" y="1676400"/>
            <a:ext cx="4227080" cy="2235810"/>
          </a:xfrm>
        </p:spPr>
      </p:pic>
      <p:sp>
        <p:nvSpPr>
          <p:cNvPr id="5" name="Title 4"/>
          <p:cNvSpPr>
            <a:spLocks noGrp="1"/>
          </p:cNvSpPr>
          <p:nvPr>
            <p:ph type="title"/>
          </p:nvPr>
        </p:nvSpPr>
        <p:spPr>
          <a:xfrm>
            <a:off x="609600" y="228600"/>
            <a:ext cx="7924800" cy="868362"/>
          </a:xfrm>
        </p:spPr>
        <p:txBody>
          <a:bodyPr/>
          <a:lstStyle/>
          <a:p>
            <a:r>
              <a:rPr lang="en-US" sz="4000" dirty="0" smtClean="0"/>
              <a:t>Exam Focused</a:t>
            </a:r>
            <a:r>
              <a:rPr lang="en-US" sz="4000" dirty="0"/>
              <a:t> </a:t>
            </a:r>
            <a:r>
              <a:rPr lang="en-US" sz="4000" dirty="0" smtClean="0"/>
              <a:t>Apps &amp; Peripherals</a:t>
            </a:r>
            <a:endParaRPr lang="en-US" sz="4000" dirty="0"/>
          </a:p>
        </p:txBody>
      </p:sp>
      <p:sp>
        <p:nvSpPr>
          <p:cNvPr id="6" name="Text Placeholder 5"/>
          <p:cNvSpPr>
            <a:spLocks noGrp="1"/>
          </p:cNvSpPr>
          <p:nvPr>
            <p:ph type="body" idx="1"/>
          </p:nvPr>
        </p:nvSpPr>
        <p:spPr>
          <a:xfrm>
            <a:off x="914400" y="1371600"/>
            <a:ext cx="3200400" cy="584035"/>
          </a:xfrm>
        </p:spPr>
        <p:txBody>
          <a:bodyPr>
            <a:normAutofit fontScale="92500" lnSpcReduction="20000"/>
          </a:bodyPr>
          <a:lstStyle/>
          <a:p>
            <a:r>
              <a:rPr lang="en-US" dirty="0" smtClean="0">
                <a:hlinkClick r:id="rId3"/>
              </a:rPr>
              <a:t>Otoscopic</a:t>
            </a:r>
            <a:r>
              <a:rPr lang="en-US" dirty="0" smtClean="0"/>
              <a:t> &amp; Dermatologic Examination</a:t>
            </a:r>
            <a:endParaRPr lang="en-US" dirty="0"/>
          </a:p>
        </p:txBody>
      </p:sp>
      <p:pic>
        <p:nvPicPr>
          <p:cNvPr id="10" name="Content Placeholder 9"/>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228600" y="1893220"/>
            <a:ext cx="4572000" cy="4660348"/>
          </a:xfrm>
        </p:spPr>
      </p:pic>
      <p:sp>
        <p:nvSpPr>
          <p:cNvPr id="8" name="Text Placeholder 7"/>
          <p:cNvSpPr>
            <a:spLocks noGrp="1"/>
          </p:cNvSpPr>
          <p:nvPr>
            <p:ph type="body" sz="quarter" idx="3"/>
          </p:nvPr>
        </p:nvSpPr>
        <p:spPr>
          <a:xfrm>
            <a:off x="5181600" y="1066800"/>
            <a:ext cx="3200400" cy="584035"/>
          </a:xfrm>
        </p:spPr>
        <p:txBody>
          <a:bodyPr>
            <a:normAutofit/>
          </a:bodyPr>
          <a:lstStyle/>
          <a:p>
            <a:r>
              <a:rPr lang="en-US" dirty="0" smtClean="0">
                <a:hlinkClick r:id="rId5"/>
              </a:rPr>
              <a:t>Microscopic</a:t>
            </a:r>
            <a:r>
              <a:rPr lang="en-US" dirty="0" smtClean="0"/>
              <a:t> Examination</a:t>
            </a:r>
            <a:endParaRPr lang="en-US" dirty="0"/>
          </a:p>
        </p:txBody>
      </p:sp>
      <p:pic>
        <p:nvPicPr>
          <p:cNvPr id="2" name="Picture 1" descr="iStethoscope.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76800" y="4257185"/>
            <a:ext cx="4048246" cy="2600093"/>
          </a:xfrm>
          <a:prstGeom prst="rect">
            <a:avLst/>
          </a:prstGeom>
        </p:spPr>
      </p:pic>
      <p:sp>
        <p:nvSpPr>
          <p:cNvPr id="3" name="TextBox 2"/>
          <p:cNvSpPr txBox="1"/>
          <p:nvPr/>
        </p:nvSpPr>
        <p:spPr>
          <a:xfrm>
            <a:off x="5105400" y="3962400"/>
            <a:ext cx="3581400" cy="400110"/>
          </a:xfrm>
          <a:prstGeom prst="rect">
            <a:avLst/>
          </a:prstGeom>
          <a:noFill/>
        </p:spPr>
        <p:txBody>
          <a:bodyPr wrap="square" rtlCol="0">
            <a:spAutoFit/>
          </a:bodyPr>
          <a:lstStyle/>
          <a:p>
            <a:pPr algn="ctr"/>
            <a:r>
              <a:rPr lang="en-US" sz="2000" dirty="0" smtClean="0">
                <a:solidFill>
                  <a:srgbClr val="C47810"/>
                </a:solidFill>
                <a:latin typeface="Impact"/>
                <a:cs typeface="Impact"/>
                <a:hlinkClick r:id="rId7"/>
              </a:rPr>
              <a:t>App-Supported </a:t>
            </a:r>
            <a:r>
              <a:rPr lang="en-US" sz="2000" dirty="0" smtClean="0">
                <a:solidFill>
                  <a:schemeClr val="bg2">
                    <a:lumMod val="50000"/>
                  </a:schemeClr>
                </a:solidFill>
                <a:latin typeface="Impact"/>
                <a:cs typeface="Impact"/>
              </a:rPr>
              <a:t>Stethoscope</a:t>
            </a:r>
            <a:endParaRPr lang="en-US" sz="2000" dirty="0">
              <a:solidFill>
                <a:schemeClr val="bg2">
                  <a:lumMod val="50000"/>
                </a:schemeClr>
              </a:solidFill>
              <a:latin typeface="Impact"/>
              <a:cs typeface="Impact"/>
            </a:endParaRPr>
          </a:p>
        </p:txBody>
      </p:sp>
    </p:spTree>
    <p:extLst>
      <p:ext uri="{BB962C8B-B14F-4D97-AF65-F5344CB8AC3E}">
        <p14:creationId xmlns:p14="http://schemas.microsoft.com/office/powerpoint/2010/main" val="1590652960"/>
      </p:ext>
    </p:extLst>
  </p:cSld>
  <p:clrMapOvr>
    <a:masterClrMapping/>
  </p:clrMapOvr>
  <p:timing>
    <p:tnLst>
      <p:par>
        <p:cTn xmlns:p14="http://schemas.microsoft.com/office/powerpoint/2010/main" id="1" dur="indefinite" restart="never" nodeType="tmRoot"/>
      </p:par>
    </p:tnLst>
  </p:timing>
</p:sld>
</file>

<file path=ppt/theme/_rels/theme1.xml.rels><?xml version="1.0" encoding="UTF-8" standalone="yes"?>
<Relationships xmlns="http://schemas.openxmlformats.org/package/2006/relationships"><Relationship Id="rId3" Type="http://schemas.openxmlformats.org/officeDocument/2006/relationships/image" Target="../media/image3.jpeg"/><Relationship Id="rId4" Type="http://schemas.openxmlformats.org/officeDocument/2006/relationships/image" Target="../media/image4.jpeg"/><Relationship Id="rId5" Type="http://schemas.openxmlformats.org/officeDocument/2006/relationships/image" Target="../media/image5.jpeg"/><Relationship Id="rId1" Type="http://schemas.openxmlformats.org/officeDocument/2006/relationships/image" Target="../media/image1.jpeg"/><Relationship Id="rId2" Type="http://schemas.openxmlformats.org/officeDocument/2006/relationships/image" Target="../media/image2.jpeg"/></Relationships>
</file>

<file path=ppt/theme/theme1.xml><?xml version="1.0" encoding="utf-8"?>
<a:theme xmlns:a="http://schemas.openxmlformats.org/drawingml/2006/main" name="Inkwell">
  <a:themeElements>
    <a:clrScheme name="Inkwell">
      <a:dk1>
        <a:sysClr val="windowText" lastClr="000000"/>
      </a:dk1>
      <a:lt1>
        <a:sysClr val="window" lastClr="FFFFFF"/>
      </a:lt1>
      <a:dk2>
        <a:srgbClr val="584D2E"/>
      </a:dk2>
      <a:lt2>
        <a:srgbClr val="EFE7C3"/>
      </a:lt2>
      <a:accent1>
        <a:srgbClr val="860908"/>
      </a:accent1>
      <a:accent2>
        <a:srgbClr val="4A0505"/>
      </a:accent2>
      <a:accent3>
        <a:srgbClr val="7A500A"/>
      </a:accent3>
      <a:accent4>
        <a:srgbClr val="C47810"/>
      </a:accent4>
      <a:accent5>
        <a:srgbClr val="827752"/>
      </a:accent5>
      <a:accent6>
        <a:srgbClr val="B5BB83"/>
      </a:accent6>
      <a:hlink>
        <a:srgbClr val="C47810"/>
      </a:hlink>
      <a:folHlink>
        <a:srgbClr val="F0A43A"/>
      </a:folHlink>
    </a:clrScheme>
    <a:fontScheme name="Inkwell">
      <a:majorFont>
        <a:latin typeface="Goudy Old Style"/>
        <a:ea typeface=""/>
        <a:cs typeface=""/>
        <a:font script="Jpan" typeface="ＭＳ 明朝"/>
        <a:font script="Hans" typeface="宋体"/>
        <a:font script="Hant" typeface="新細明體"/>
      </a:majorFont>
      <a:minorFont>
        <a:latin typeface="Goudy Old Style"/>
        <a:ea typeface=""/>
        <a:cs typeface=""/>
        <a:font script="Jpan" typeface="ＭＳ 明朝"/>
        <a:font script="Hans" typeface="宋体"/>
        <a:font script="Hant" typeface="新細明體"/>
      </a:minorFont>
    </a:fontScheme>
    <a:fmtScheme name="Inkwell">
      <a:fillStyleLst>
        <a:solidFill>
          <a:schemeClr val="phClr"/>
        </a:solidFill>
        <a:blipFill rotWithShape="1">
          <a:blip xmlns:r="http://schemas.openxmlformats.org/officeDocument/2006/relationships" r:embed="rId1">
            <a:duotone>
              <a:schemeClr val="phClr">
                <a:shade val="30000"/>
              </a:schemeClr>
              <a:schemeClr val="phClr">
                <a:alpha val="10000"/>
                <a:satMod val="120000"/>
              </a:schemeClr>
            </a:duotone>
          </a:blip>
          <a:stretch/>
        </a:blipFill>
        <a:blipFill rotWithShape="1">
          <a:blip xmlns:r="http://schemas.openxmlformats.org/officeDocument/2006/relationships" r:embed="rId2">
            <a:duotone>
              <a:schemeClr val="phClr">
                <a:shade val="30000"/>
                <a:satMod val="150000"/>
              </a:schemeClr>
              <a:schemeClr val="phClr">
                <a:alpha val="10000"/>
                <a:satMod val="120000"/>
              </a:schemeClr>
            </a:duotone>
          </a:blip>
          <a:stretch/>
        </a:blipFill>
      </a:fillStyleLst>
      <a:lnStyleLst>
        <a:ln w="12700" cap="flat" cmpd="sng" algn="ctr">
          <a:solidFill>
            <a:schemeClr val="phClr">
              <a:shade val="95000"/>
              <a:satMod val="105000"/>
            </a:schemeClr>
          </a:solidFill>
          <a:prstDash val="solid"/>
        </a:ln>
        <a:ln w="1905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blurRad="101600" dist="38100" dir="5400000" rotWithShape="0">
              <a:srgbClr val="000000">
                <a:alpha val="75000"/>
              </a:srgbClr>
            </a:outerShdw>
          </a:effectLst>
        </a:effectStyle>
        <a:effectStyle>
          <a:effectLst>
            <a:outerShdw blurRad="38100" dist="25400" dir="5400000" rotWithShape="0">
              <a:srgbClr val="000000">
                <a:alpha val="75000"/>
              </a:srgbClr>
            </a:outerShdw>
            <a:softEdge rad="25400"/>
          </a:effectLst>
        </a:effectStyle>
      </a:effectStyleLst>
      <a:bgFillStyleLst>
        <a:blipFill rotWithShape="1">
          <a:blip xmlns:r="http://schemas.openxmlformats.org/officeDocument/2006/relationships" r:embed="rId3"/>
          <a:stretch/>
        </a:blipFill>
        <a:blipFill rotWithShape="1">
          <a:blip xmlns:r="http://schemas.openxmlformats.org/officeDocument/2006/relationships" r:embed="rId4"/>
          <a:stretch/>
        </a:blipFill>
        <a:blipFill rotWithShape="1">
          <a:blip xmlns:r="http://schemas.openxmlformats.org/officeDocument/2006/relationships" r:embed="rId5"/>
          <a:stretch/>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Inkwell.thmx</Template>
  <TotalTime>0</TotalTime>
  <Words>387</Words>
  <Application>Microsoft Macintosh PowerPoint</Application>
  <PresentationFormat>On-screen Show (4:3)</PresentationFormat>
  <Paragraphs>74</Paragraphs>
  <Slides>24</Slides>
  <Notes>2</Notes>
  <HiddenSlides>0</HiddenSlides>
  <MMClips>0</MMClips>
  <ScaleCrop>false</ScaleCrop>
  <HeadingPairs>
    <vt:vector size="4" baseType="variant">
      <vt:variant>
        <vt:lpstr>Theme</vt:lpstr>
      </vt:variant>
      <vt:variant>
        <vt:i4>1</vt:i4>
      </vt:variant>
      <vt:variant>
        <vt:lpstr>Slide Titles</vt:lpstr>
      </vt:variant>
      <vt:variant>
        <vt:i4>24</vt:i4>
      </vt:variant>
    </vt:vector>
  </HeadingPairs>
  <TitlesOfParts>
    <vt:vector size="25" baseType="lpstr">
      <vt:lpstr>Inkwell</vt:lpstr>
      <vt:lpstr>Technical SOLUTIONS &amp; Technical problems in primary Care</vt:lpstr>
      <vt:lpstr>Imagine an overweight, diabetic, cardiac patient…</vt:lpstr>
      <vt:lpstr>He gets a call on his ‘smart watch’</vt:lpstr>
      <vt:lpstr> The History now includes…  the Download.</vt:lpstr>
      <vt:lpstr> and more Downloads.</vt:lpstr>
      <vt:lpstr>Other History is now available…</vt:lpstr>
      <vt:lpstr>After a careful history... A few tests.</vt:lpstr>
      <vt:lpstr>Disease-Focused Apps &amp; Peripherals</vt:lpstr>
      <vt:lpstr>Exam Focused Apps &amp; Peripherals</vt:lpstr>
      <vt:lpstr>Wearable Tech goes to the next level…</vt:lpstr>
      <vt:lpstr>Tech that monitors and communicates</vt:lpstr>
      <vt:lpstr>PowerPoint Presentation</vt:lpstr>
      <vt:lpstr>So now…</vt:lpstr>
      <vt:lpstr>PowerPoint Presentation</vt:lpstr>
      <vt:lpstr>Stop the press!</vt:lpstr>
      <vt:lpstr>PowerPoint Presentation</vt:lpstr>
      <vt:lpstr>Interoperability is just one aspect of  Usability</vt:lpstr>
      <vt:lpstr>Major Security and Computing Issues</vt:lpstr>
      <vt:lpstr>But there are Answers too!</vt:lpstr>
      <vt:lpstr>Distributed Delivery &amp; Big Data </vt:lpstr>
      <vt:lpstr>Amazing Innovation   is the rule of the day…</vt:lpstr>
      <vt:lpstr>PowerPoint Presentation</vt:lpstr>
      <vt:lpstr>Key Technology = Communication</vt:lpstr>
      <vt:lpstr>Our Responsibility as Nurses…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2010-02-01T21:14:06Z</dcterms:created>
  <dcterms:modified xsi:type="dcterms:W3CDTF">2013-05-02T00:53:07Z</dcterms:modified>
</cp:coreProperties>
</file>